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9" r:id="rId3"/>
    <p:sldId id="290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1208DD1-FB11-6B1D-961B-86498EA48ED1}" name="Fernanda Maia" initials="FM" userId="29b53e39b0c832d4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1980679"/>
            <a:ext cx="5931145" cy="594464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Problemas envolvendo grandezas diretamente</a:t>
            </a:r>
          </a:p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proporcionais e grandezas inversamente proporcionais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4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(EF07MA17) Resolver e elaborar problemas que envolvam variação de proporcionalidade direta e de proporcionalidade inversa entre duas grandezas, utilizando sentença algébrica para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expressar a relação entre elas.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BC8D77B1-4FD7-DA72-9697-9137AD74F6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173320"/>
              </p:ext>
            </p:extLst>
          </p:nvPr>
        </p:nvGraphicFramePr>
        <p:xfrm>
          <a:off x="164089" y="190947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Marcos confecciona tapetes reaproveitando retalhos de tecido. Ele fez um tapete com retalhos quadrados, de mesmo tamanho, nas cores branco e preta. Observe.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Imagem 4">
            <a:extLst>
              <a:ext uri="{FF2B5EF4-FFF2-40B4-BE49-F238E27FC236}">
                <a16:creationId xmlns:a16="http://schemas.microsoft.com/office/drawing/2014/main" id="{53999CD4-1559-52FC-0A38-0C5C68A32F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052" y="2512937"/>
            <a:ext cx="4857750" cy="2875593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FAA4D5DA-3C64-4A59-864A-C72735B5677B}"/>
              </a:ext>
            </a:extLst>
          </p:cNvPr>
          <p:cNvSpPr txBox="1"/>
          <p:nvPr/>
        </p:nvSpPr>
        <p:spPr>
          <a:xfrm>
            <a:off x="4702481" y="4389362"/>
            <a:ext cx="972071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7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Maestro Educação </a:t>
            </a:r>
            <a:endParaRPr lang="pt-BR" sz="7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7010877-FF06-090F-6FD8-E837226C01F6}"/>
              </a:ext>
            </a:extLst>
          </p:cNvPr>
          <p:cNvSpPr txBox="1"/>
          <p:nvPr/>
        </p:nvSpPr>
        <p:spPr>
          <a:xfrm>
            <a:off x="375227" y="5316584"/>
            <a:ext cx="617104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lvl="0" indent="-177800">
              <a:buFont typeface="+mj-lt"/>
              <a:buAutoNum type="alphaLcParenR"/>
            </a:pPr>
            <a: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Quantos retalhos de cada cor Marcos usou? Quantos retalhos são ao todo?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7800" lvl="0" indent="-177800">
              <a:buFont typeface="+mj-lt"/>
              <a:buAutoNum type="alphaLcParenR"/>
            </a:pPr>
            <a: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 é a razão entre a quantidade de retalhos:</a:t>
            </a:r>
          </a:p>
          <a:p>
            <a:pPr marL="355600" lvl="0" indent="-177800">
              <a:buFont typeface="Symbol" panose="05050102010706020507" pitchFamily="18" charset="2"/>
              <a:buChar char=""/>
            </a:pPr>
            <a: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brancos e de retalhos pretos?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5600" lvl="0" indent="-177800">
              <a:buFont typeface="Symbol" panose="05050102010706020507" pitchFamily="18" charset="2"/>
              <a:buChar char=""/>
            </a:pPr>
            <a: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pretos e de retalhos brancos?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5600" lvl="0" indent="-177800">
              <a:buFont typeface="Symbol" panose="05050102010706020507" pitchFamily="18" charset="2"/>
              <a:buChar char=""/>
            </a:pPr>
            <a: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brancos e a quantidade total de retalhos?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B994E39-5893-F202-2199-E823213CE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957897"/>
              </p:ext>
            </p:extLst>
          </p:nvPr>
        </p:nvGraphicFramePr>
        <p:xfrm>
          <a:off x="181017" y="638650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 uma régua, meça o comprimento de cada segmento de reta representado.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1" name="Imagem 10">
            <a:extLst>
              <a:ext uri="{FF2B5EF4-FFF2-40B4-BE49-F238E27FC236}">
                <a16:creationId xmlns:a16="http://schemas.microsoft.com/office/drawing/2014/main" id="{0D41C55A-3B9C-12F5-A523-4166D04AC1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700" y="6989465"/>
            <a:ext cx="3458058" cy="581106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999CB0DE-0EC4-A4B7-61C8-A0DF075A8850}"/>
              </a:ext>
            </a:extLst>
          </p:cNvPr>
          <p:cNvSpPr txBox="1"/>
          <p:nvPr/>
        </p:nvSpPr>
        <p:spPr>
          <a:xfrm>
            <a:off x="520700" y="7845136"/>
            <a:ext cx="58801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Calcule a razão entre as medidas dos segmentos de reta: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7800" lvl="0" indent="-177800">
              <a:buFont typeface="+mj-lt"/>
              <a:buAutoNum type="alphaLcParenR"/>
            </a:pPr>
            <a: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azul e verde.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7800" lvl="0" indent="-177800">
              <a:buFont typeface="+mj-lt"/>
              <a:buAutoNum type="alphaLcParenR"/>
            </a:pPr>
            <a: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Vermelho e azul.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7800" lvl="0" indent="-177800">
              <a:buFont typeface="+mj-lt"/>
              <a:buAutoNum type="alphaLcParenR"/>
            </a:pPr>
            <a: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Verde e vermelho.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79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BC8D77B1-4FD7-DA72-9697-9137AD74F6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690027"/>
              </p:ext>
            </p:extLst>
          </p:nvPr>
        </p:nvGraphicFramePr>
        <p:xfrm>
          <a:off x="164089" y="1909471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mensalidade do curso de inglês que Rodrigo faz é R$ 285,00, e o vencimento do boleto bancário é dia 15. Caso ele pague a mensalidade até o dia 12, há um desconto de 10%. Mas, se pagar após o dia 15, há acréscimo.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544BDEC3-0958-FD7C-74F6-C7CB2D74486F}"/>
              </a:ext>
            </a:extLst>
          </p:cNvPr>
          <p:cNvSpPr txBox="1"/>
          <p:nvPr/>
        </p:nvSpPr>
        <p:spPr>
          <a:xfrm>
            <a:off x="444499" y="2671805"/>
            <a:ext cx="624724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lvl="0" indent="-177800" algn="just">
              <a:buFont typeface="+mj-lt"/>
              <a:buAutoNum type="alphaLcParenR"/>
            </a:pPr>
            <a: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 sua opinião, quais são os melhores dias para que Rodrigo faça o pagamento da mensalidade? Por quê?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7800" lvl="0" indent="-177800" algn="just">
              <a:buFont typeface="+mj-lt"/>
              <a:buAutoNum type="alphaLcParenR"/>
            </a:pPr>
            <a: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 é o valor da mensalidade caso Rodrigo faça o pagamento no: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5600" lvl="0" indent="-177800" algn="just">
              <a:buFont typeface="Symbol" panose="05050102010706020507" pitchFamily="18" charset="2"/>
              <a:buChar char=""/>
            </a:pPr>
            <a: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 8 desse mês?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5600" lvl="0" indent="-177800" algn="just">
              <a:buFont typeface="Symbol" panose="05050102010706020507" pitchFamily="18" charset="2"/>
              <a:buChar char=""/>
            </a:pPr>
            <a: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 10 desse mês?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5600" lvl="0" indent="-177800" algn="just">
              <a:buFont typeface="Symbol" panose="05050102010706020507" pitchFamily="18" charset="2"/>
              <a:buChar char=""/>
            </a:pPr>
            <a: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 14 desse mês?</a:t>
            </a:r>
            <a:endParaRPr lang="pt-BR" sz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c)</a:t>
            </a:r>
            <a: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Em certo mês, Rodrigo atrasou o pagamento da mensalidade e tece acréscimo de 5%. Quanto ele pagou?</a:t>
            </a: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/>
            <a:endParaRPr lang="pt-BR" sz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7800" lvl="0" algn="just"/>
            <a:endParaRPr lang="pt-BR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6294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2305</TotalTime>
  <Words>324</Words>
  <Application>Microsoft Office PowerPoint</Application>
  <PresentationFormat>Papel A4 (210 x 297 mm)</PresentationFormat>
  <Paragraphs>41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85</cp:revision>
  <dcterms:created xsi:type="dcterms:W3CDTF">2022-07-31T15:12:23Z</dcterms:created>
  <dcterms:modified xsi:type="dcterms:W3CDTF">2023-05-20T02:53:16Z</dcterms:modified>
</cp:coreProperties>
</file>