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9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721782"/>
            <a:ext cx="5931145" cy="455964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Fração e seus significados: como parte de inteiros, resultado da divisão, razão e operador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4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(EF07MA05) Resolver um mesmo problema utilizando diferentes algoritmos.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97239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banana é uma fruta rica em potássio. Porém, esse nutriente está presente em outras frutas também. Observe algumas delas.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5E8F84AC-1B98-173A-CFCA-65BDA7B2A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99" y="2590100"/>
            <a:ext cx="5611008" cy="228631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DE0A902-8C3C-2AEF-C3D1-FB988F85DBC1}"/>
              </a:ext>
            </a:extLst>
          </p:cNvPr>
          <p:cNvSpPr txBox="1"/>
          <p:nvPr/>
        </p:nvSpPr>
        <p:spPr>
          <a:xfrm>
            <a:off x="393699" y="4978782"/>
            <a:ext cx="6298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Determine, em miligramas, a quantidade aproximada de potássio que uma porção de 10 g de cada fruta tem em relação à quantidade diária mínima recomendada para um adulto. Se necessário, utilize uma calculadora.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E40EDAB-E28C-25FA-1DE8-B27EB7B6E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73571"/>
              </p:ext>
            </p:extLst>
          </p:nvPr>
        </p:nvGraphicFramePr>
        <p:xfrm>
          <a:off x="161924" y="587990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Efetue os cálculos a seguir e simplifique os resultados, quando possível.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37ADB030-0A9C-5BB0-13E9-2C72AC622E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847176"/>
              </p:ext>
            </p:extLst>
          </p:nvPr>
        </p:nvGraphicFramePr>
        <p:xfrm>
          <a:off x="393699" y="6485673"/>
          <a:ext cx="5400675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401235" imgH="1220575" progId="Word.Document.12">
                  <p:embed/>
                </p:oleObj>
              </mc:Choice>
              <mc:Fallback>
                <p:oleObj name="Document" r:id="rId4" imgW="5401235" imgH="1220575" progId="Word.Document.12">
                  <p:embed/>
                  <p:pic>
                    <p:nvPicPr>
                      <p:cNvPr id="17" name="Objeto 16">
                        <a:extLst>
                          <a:ext uri="{FF2B5EF4-FFF2-40B4-BE49-F238E27FC236}">
                            <a16:creationId xmlns:a16="http://schemas.microsoft.com/office/drawing/2014/main" id="{37ADB030-0A9C-5BB0-13E9-2C72AC622E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3699" y="6485673"/>
                        <a:ext cx="5400675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853208"/>
                  </p:ext>
                </p:extLst>
              </p:nvPr>
            </p:nvGraphicFramePr>
            <p:xfrm>
              <a:off x="161925" y="1981182"/>
              <a:ext cx="6529820" cy="140260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1459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1522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350" b="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No Brasil, a parte da população idosa, com 60 anos ou mais de idade, está aumentando. Em 2015, cerca de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800" b="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pt-BR" sz="1800" b="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1800" b="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800" b="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  </a:t>
                          </a:r>
                          <a:r>
                            <a:rPr lang="pt-BR" sz="1350" b="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dos brasileiros eram idosos, sendo que aproximadamente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800" b="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pt-BR" sz="1800" b="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pt-BR" sz="1800" b="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800" b="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  </a:t>
                          </a:r>
                          <a:r>
                            <a:rPr lang="pt-BR" sz="1350" b="0" kern="12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+mn-ea"/>
                              <a:cs typeface="Arial" panose="020B0604020202020204" pitchFamily="34" charset="0"/>
                            </a:rPr>
                            <a:t>deles eram homens. Que fração da população brasileira, em 2015, correspondia a mulheres idosas? 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853208"/>
                  </p:ext>
                </p:extLst>
              </p:nvPr>
            </p:nvGraphicFramePr>
            <p:xfrm>
              <a:off x="161925" y="1981182"/>
              <a:ext cx="6529820" cy="141689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1459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1522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20319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98" t="-4020" b="-175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61F73DE8-6CFD-1339-B86C-360B00A1E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223319"/>
              </p:ext>
            </p:extLst>
          </p:nvPr>
        </p:nvGraphicFramePr>
        <p:xfrm>
          <a:off x="178851" y="3436167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795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840</TotalTime>
  <Words>206</Words>
  <Application>Microsoft Office PowerPoint</Application>
  <PresentationFormat>Papel A4 (210 x 297 mm)</PresentationFormat>
  <Paragraphs>24</Paragraphs>
  <Slides>3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Tema do Office</vt:lpstr>
      <vt:lpstr>Document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74</cp:revision>
  <dcterms:created xsi:type="dcterms:W3CDTF">2022-07-31T15:12:23Z</dcterms:created>
  <dcterms:modified xsi:type="dcterms:W3CDTF">2023-05-20T02:50:21Z</dcterms:modified>
</cp:coreProperties>
</file>