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6" r:id="rId3"/>
    <p:sldId id="28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stro Educação" initials="ME" lastIdx="1" clrIdx="0">
    <p:extLst>
      <p:ext uri="{19B8F6BF-5375-455C-9EA6-DF929625EA0E}">
        <p15:presenceInfo xmlns:p15="http://schemas.microsoft.com/office/powerpoint/2012/main" userId="543760a03316e622" providerId="Windows Live"/>
      </p:ext>
    </p:extLst>
  </p:cmAuthor>
  <p:cmAuthor id="2" name="Jefferson Silva" initials="JS" lastIdx="1" clrIdx="1">
    <p:extLst>
      <p:ext uri="{19B8F6BF-5375-455C-9EA6-DF929625EA0E}">
        <p15:presenceInfo xmlns:p15="http://schemas.microsoft.com/office/powerpoint/2012/main" userId="4b4173df6b62d0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890785"/>
            <a:ext cx="5820686" cy="622164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Fração e seus significados: como parte de inteiros, resultado da divisão, razão e operador</a:t>
            </a:r>
          </a:p>
          <a:p>
            <a:pPr algn="ctr"/>
            <a:endParaRPr lang="pt-BR" sz="36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(EF07MA06) Reconhecer que as resoluções de um grupo de problemas que têm a mesma estrutura pode ser obtidas utilizando os mesmos procedimentos.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8377979"/>
                  </p:ext>
                </p:extLst>
              </p:nvPr>
            </p:nvGraphicFramePr>
            <p:xfrm>
              <a:off x="161925" y="1981182"/>
              <a:ext cx="6529820" cy="126849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Mariana tem 4 horas de estudo no dia: 1h30 de matemática, 1h30 de português e 1 h de inglês. Sua mãe decidiu incentivar seus estudos fazendo os seguintes acordos:</a:t>
                          </a:r>
                        </a:p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Para cada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5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de hora de estudo, Mariana consegue 10 minutos de intervalo. </a:t>
                          </a:r>
                        </a:p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Para cada matéria concluída, ganha uma fatia de bolo de chocolate.</a:t>
                          </a:r>
                        </a:p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Para cada 2 h de estudo concluídas, Mariana ganha um bônus de 5 reais na mesada.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8377979"/>
                  </p:ext>
                </p:extLst>
              </p:nvPr>
            </p:nvGraphicFramePr>
            <p:xfrm>
              <a:off x="161925" y="1981182"/>
              <a:ext cx="6529820" cy="126849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0547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75" t="-4571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5277" y="4172877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horas e 30 min, R$ 10,00 e 3 fatias.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horas e 45 min, R$ 10,00 e 3 fatias.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horas e 30 min, R$ 15,00 e 3 fatias.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horas e 45 min, R$ 15,00 e 3 fatias.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horas e 30 min, R$ 15,00 e 2 fatias.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3A9E10B-6599-4098-34C3-C863AF615374}"/>
              </a:ext>
            </a:extLst>
          </p:cNvPr>
          <p:cNvSpPr txBox="1"/>
          <p:nvPr/>
        </p:nvSpPr>
        <p:spPr>
          <a:xfrm>
            <a:off x="325277" y="3294205"/>
            <a:ext cx="63664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indica, respectivamente: quanto tempo no dia Mariana levará para concluir o estudo, incluindo o tempo de intervalo, de quanto será seu bônus total na mesada e quantas fatias de bolo ela ganhará.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a 7">
                <a:extLst>
                  <a:ext uri="{FF2B5EF4-FFF2-40B4-BE49-F238E27FC236}">
                    <a16:creationId xmlns:a16="http://schemas.microsoft.com/office/drawing/2014/main" id="{6708E892-A9F7-D15D-6B41-1C1BAD621B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9258084"/>
                  </p:ext>
                </p:extLst>
              </p:nvPr>
            </p:nvGraphicFramePr>
            <p:xfrm>
              <a:off x="161924" y="5780799"/>
              <a:ext cx="6491482" cy="90222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695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Eliana possui 3 formas de ir ao mercado: andando, de bicicleta e de ônibus. Andando ela leva 40 minutos. De bicicleta, toma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desse tempo. Já de ônibus, ela chega ao mercado em metade do tempo gasto caso fosse de bicicleta. 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a 7">
                <a:extLst>
                  <a:ext uri="{FF2B5EF4-FFF2-40B4-BE49-F238E27FC236}">
                    <a16:creationId xmlns:a16="http://schemas.microsoft.com/office/drawing/2014/main" id="{6708E892-A9F7-D15D-6B41-1C1BAD621B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9258084"/>
                  </p:ext>
                </p:extLst>
              </p:nvPr>
            </p:nvGraphicFramePr>
            <p:xfrm>
              <a:off x="161924" y="5780799"/>
              <a:ext cx="6491482" cy="90222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695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885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495" t="-7895" b="-307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CaixaDeTexto 8">
            <a:extLst>
              <a:ext uri="{FF2B5EF4-FFF2-40B4-BE49-F238E27FC236}">
                <a16:creationId xmlns:a16="http://schemas.microsoft.com/office/drawing/2014/main" id="{DF88DCC6-D3F7-9A9B-D4FA-2A9E641935C3}"/>
              </a:ext>
            </a:extLst>
          </p:cNvPr>
          <p:cNvSpPr txBox="1"/>
          <p:nvPr/>
        </p:nvSpPr>
        <p:spPr>
          <a:xfrm>
            <a:off x="325276" y="7466608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15 minutos.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45 minutos.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50 minutos.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 hora.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 hora e 15 minutos.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7C91F36-CFFF-C6CB-7960-7C4B07E593EB}"/>
              </a:ext>
            </a:extLst>
          </p:cNvPr>
          <p:cNvSpPr txBox="1"/>
          <p:nvPr/>
        </p:nvSpPr>
        <p:spPr>
          <a:xfrm>
            <a:off x="325276" y="6820277"/>
            <a:ext cx="6366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Quanto tempo durará o percurso de Eliana se ela for ao mercado de ônibus e voltar para casa a pé?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1929199"/>
                  </p:ext>
                </p:extLst>
              </p:nvPr>
            </p:nvGraphicFramePr>
            <p:xfrm>
              <a:off x="161925" y="1981182"/>
              <a:ext cx="6529820" cy="90374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A cachorra de Gilberto teve 7 filhotinhos, fazendo com que ele tivesse que aumentar o pacote de ração para um de 6 Kg. Após a compra da nova quantidade de ração, Gilberto percebeu que gastava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do pacote para alimentar seus 8 cachorros. 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ela 4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1929199"/>
                  </p:ext>
                </p:extLst>
              </p:nvPr>
            </p:nvGraphicFramePr>
            <p:xfrm>
              <a:off x="161925" y="1981182"/>
              <a:ext cx="6529820" cy="90374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900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75" t="-6957" b="-304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5277" y="3531262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520 g de ração por refeição.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550 g de ração por refeição.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600 g de ração por refeição.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750 g de ração por refeição.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850 g de ração por refeição.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BEDAD98-F440-D582-084A-22C1FC94D4BD}"/>
              </a:ext>
            </a:extLst>
          </p:cNvPr>
          <p:cNvSpPr txBox="1"/>
          <p:nvPr/>
        </p:nvSpPr>
        <p:spPr>
          <a:xfrm>
            <a:off x="325277" y="2884931"/>
            <a:ext cx="6366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Sabendo que 1 Kg pode ser convertido a 1000 g, informe qual a quantidade de ração gasta em uma refeição dos cachorros.</a:t>
            </a:r>
          </a:p>
          <a:p>
            <a:endParaRPr lang="pt-B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a 7">
                <a:extLst>
                  <a:ext uri="{FF2B5EF4-FFF2-40B4-BE49-F238E27FC236}">
                    <a16:creationId xmlns:a16="http://schemas.microsoft.com/office/drawing/2014/main" id="{126E644E-C199-3877-1B30-0E90D1CB00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9714436"/>
                  </p:ext>
                </p:extLst>
              </p:nvPr>
            </p:nvGraphicFramePr>
            <p:xfrm>
              <a:off x="161925" y="5377922"/>
              <a:ext cx="6491482" cy="10870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695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No aniversário de Jeane, todos os convidados receberam saquinhos de doces como lembrança. Sabendo que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sz="1500" b="0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do conteúdo de cada saquinho é composto por balas de morango, quantas balas de outros sabores poderão ser encontradas em 5 saquinhos de lembrança?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a 7">
                <a:extLst>
                  <a:ext uri="{FF2B5EF4-FFF2-40B4-BE49-F238E27FC236}">
                    <a16:creationId xmlns:a16="http://schemas.microsoft.com/office/drawing/2014/main" id="{126E644E-C199-3877-1B30-0E90D1CB00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9714436"/>
                  </p:ext>
                </p:extLst>
              </p:nvPr>
            </p:nvGraphicFramePr>
            <p:xfrm>
              <a:off x="161925" y="5377922"/>
              <a:ext cx="6491482" cy="10870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695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733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495" t="-6250" b="-243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CaixaDeTexto 8">
            <a:extLst>
              <a:ext uri="{FF2B5EF4-FFF2-40B4-BE49-F238E27FC236}">
                <a16:creationId xmlns:a16="http://schemas.microsoft.com/office/drawing/2014/main" id="{756DD93A-122A-A351-9D14-D5DC0F617D55}"/>
              </a:ext>
            </a:extLst>
          </p:cNvPr>
          <p:cNvSpPr txBox="1"/>
          <p:nvPr/>
        </p:nvSpPr>
        <p:spPr>
          <a:xfrm>
            <a:off x="325277" y="6656710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10 balas de outros sabores.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12 balas de outros sabores.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15 balas de outros sabores.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18 balas de outros sabores 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 balas de outros sabores.</a:t>
            </a:r>
          </a:p>
        </p:txBody>
      </p:sp>
    </p:spTree>
    <p:extLst>
      <p:ext uri="{BB962C8B-B14F-4D97-AF65-F5344CB8AC3E}">
        <p14:creationId xmlns:p14="http://schemas.microsoft.com/office/powerpoint/2010/main" val="1339600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606</TotalTime>
  <Words>545</Words>
  <Application>Microsoft Office PowerPoint</Application>
  <PresentationFormat>Papel A4 (210 x 297 mm)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63</cp:revision>
  <dcterms:created xsi:type="dcterms:W3CDTF">2022-07-31T15:12:23Z</dcterms:created>
  <dcterms:modified xsi:type="dcterms:W3CDTF">2023-09-13T11:48:27Z</dcterms:modified>
</cp:coreProperties>
</file>