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84" r:id="rId2"/>
    <p:sldId id="291" r:id="rId3"/>
    <p:sldId id="292" r:id="rId4"/>
    <p:sldId id="293" r:id="rId5"/>
    <p:sldId id="294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632301"/>
            <a:ext cx="5931145" cy="461664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Equações polinomiais do 1º grau</a:t>
            </a:r>
            <a:endParaRPr lang="pt-BR" sz="3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(EF07MA18) Resolver e elaborar problemas que possam ser representados por equações</a:t>
            </a: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polinomiais de 1º grau, redutíveis à forma </a:t>
            </a:r>
            <a:r>
              <a:rPr lang="pt-BR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ax</a:t>
            </a: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b = c, fazendo uso das propriedades da igualdade.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199997"/>
              </p:ext>
            </p:extLst>
          </p:nvPr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equação que representa o problema: "Um número adicionado a 5 resulta em 12"?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x + 5 = 12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5x = 12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x - 5 = 12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12x = 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656228"/>
              </p:ext>
            </p:extLst>
          </p:nvPr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equação que representa o problema: "O triplo de um número subtraído de 7 é igual a 10"?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3x - 7 = 10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7x = 10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10x - 7 = 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7x - 3 = 10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275908"/>
              </p:ext>
            </p:extLst>
          </p:nvPr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equação que representa o problema: "Um número multiplicado por 4 é igual a 28"?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4x - 28 = 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4x = 28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28x = 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x/4 = 28 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975286"/>
              </p:ext>
            </p:extLst>
          </p:nvPr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equação que representa o problema: "A soma de um número com 9 resulta em 15"?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x + 9 = 15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9x = 15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x - 9 = 15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15x = 9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9424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083529"/>
              </p:ext>
            </p:extLst>
          </p:nvPr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equação que representa o problema: "O dobro de um número adicionado a 3 é igual a 11"?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3x + 2 = 11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2x = 11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11x + 3 = 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2x + 3 = 11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639649"/>
              </p:ext>
            </p:extLst>
          </p:nvPr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equação que representa o problema: "Um número subtraído de 6 é igual a 9"?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x - 6 = 9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6x = 9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9x = 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9 - x = 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192573"/>
              </p:ext>
            </p:extLst>
          </p:nvPr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equação que representa o problema: "O quádruplo de um número adicionado a 2 é igual a 14"?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4x + 2 = 14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14x = 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2x + 4 = 14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14 - 4x = 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276637"/>
              </p:ext>
            </p:extLst>
          </p:nvPr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equação que representa o problema: "Um número multiplicado por 3 resulta em 21"?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3x + 21 = 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21x = 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x/3 = 21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3x = 21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1731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35866"/>
              </p:ext>
            </p:extLst>
          </p:nvPr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equação que representa o problema: "A diferença entre um número e 8 é igual a 5"?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x - 8 = 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8x = 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5x - 8 = 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5 - x = 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207915"/>
              </p:ext>
            </p:extLst>
          </p:nvPr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equação que representa o problema: "O triplo de um número adicionado a 4 é igual a 25"?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4x + 3 = 25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3x = 25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25x + 4 = 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3x + 4 = 25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060562"/>
              </p:ext>
            </p:extLst>
          </p:nvPr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equação que representa o problema: "Um número subtraído de 5 é igual a 9"?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x - 5 = 9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5x = 9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9x = 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9 - x = 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692893"/>
              </p:ext>
            </p:extLst>
          </p:nvPr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equação que representa o problema: "A soma de dois números é igual a 12, e um deles é 5"?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a) x + 5 = 12 </a:t>
            </a:r>
          </a:p>
          <a:p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b) x = 5 </a:t>
            </a:r>
          </a:p>
          <a:p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c) 12x + y = 5 </a:t>
            </a:r>
          </a:p>
          <a:p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d) 5x = 12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9228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119430"/>
              </p:ext>
            </p:extLst>
          </p:nvPr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equação que representa o problema: "O dobro de um número subtraído de 3 é igual a 7"?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2x + 3 = 7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3x = 7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7 - 2x = 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2x - 3 = 7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044470"/>
              </p:ext>
            </p:extLst>
          </p:nvPr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equação que representa o problema: "A diferença entre um número e 4 é igual a 8"?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x - 4 = 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4x = 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8x - 4 = 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8 - x = 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647147"/>
              </p:ext>
            </p:extLst>
          </p:nvPr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equação que representa o problema: "O triplo de um número adicionado a 2 é igual a 20"?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3x + 2 = 20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20x = 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2x + 20 = 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3x = 2 + 20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51121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4691</TotalTime>
  <Words>856</Words>
  <Application>Microsoft Office PowerPoint</Application>
  <PresentationFormat>Papel A4 (210 x 297 mm)</PresentationFormat>
  <Paragraphs>139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77</cp:revision>
  <dcterms:created xsi:type="dcterms:W3CDTF">2022-07-31T15:12:23Z</dcterms:created>
  <dcterms:modified xsi:type="dcterms:W3CDTF">2023-09-13T11:48:03Z</dcterms:modified>
</cp:coreProperties>
</file>