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91" r:id="rId3"/>
    <p:sldId id="292" r:id="rId4"/>
    <p:sldId id="293" r:id="rId5"/>
    <p:sldId id="29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32301"/>
            <a:ext cx="5931145" cy="461664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Equações polinomiais do 1º grau</a:t>
            </a: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(EF07MA18) Resolver e elaborar problemas que possam ser representados por equações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polinomiais de 1º grau, redutíveis à forma </a:t>
            </a:r>
            <a:r>
              <a:rPr lang="pt-BR" sz="20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ax</a:t>
            </a: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b = c, fazendo uso das propriedades da igualdade.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99997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"Um número adicionado a 5 resulta em 12"?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+ 5 =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5x =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- 5 =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12x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56228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triplo de um número subtraído de 7 é igual a 10"?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3x - 7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7x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10x - 7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7x - 3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75908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"Um número multiplicado por 4 é igual a 28"?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4x - 28 = 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4x = 28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28x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x/4 = 28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75286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"A soma de um número com 9 resulta em 15"?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+ 9 =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9x =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- 9 =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15x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83529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dobro de um número adicionado a 3 é igual a 11"?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3x + 2 = 11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2x = 11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11x + 3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2x + 3 = 11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39649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"Um número subtraído de 6 é igual a 9"?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- 6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6x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9x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9 -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92573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quádruplo de um número adicionado a 2 é igual a 14"?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4x + 2 = 14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14x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2x + 4 = 14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14 - 4x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76637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"Um número multiplicado por 3 resulta em 21"?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3x + 21 = 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21x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x/3 = 21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3x = 21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5866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"A diferença entre um número e 8 é igual a 5"?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- 8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5x - 8 = 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5 - 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07915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triplo de um número adicionado a 4 é igual a 25"?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4x + 3 =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3x =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25x + 4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3x + 4 =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60562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"Um número subtraído de 5 é igual a 9"?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- 5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9x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9 - 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92893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"A soma de dois números é igual a 12, e um deles é 5"?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a) x + 5 = 12 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b) x = 5 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c) 12x + y = 5 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d) 5x =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19430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dobro de um número subtraído de 3 é igual a 7"?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2x + 3 =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3x =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7 - 2x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2x - 3 =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44470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"A diferença entre um número e 4 é igual a 8"?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- 4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8x - 4 = 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8 -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47147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equação que representa o problema: "O triplo de um número adicionado a 2 é igual a 20"?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3x + 2 = 20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20x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2x + 20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3x = 2 + 20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4691</TotalTime>
  <Words>856</Words>
  <Application>Microsoft Office PowerPoint</Application>
  <PresentationFormat>Papel A4 (210 x 297 mm)</PresentationFormat>
  <Paragraphs>139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77</cp:revision>
  <dcterms:created xsi:type="dcterms:W3CDTF">2022-07-31T15:12:23Z</dcterms:created>
  <dcterms:modified xsi:type="dcterms:W3CDTF">2023-09-13T11:48:03Z</dcterms:modified>
</cp:coreProperties>
</file>