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91" r:id="rId3"/>
    <p:sldId id="292" r:id="rId4"/>
    <p:sldId id="293" r:id="rId5"/>
    <p:sldId id="294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047525"/>
            <a:ext cx="5931145" cy="57861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Fração e seus significados: como parte de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inteiros, resultado da divisão, razão e operador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(EF07MA09) Utilizar, na resolução de problemas, a associação entre razão e fração, como a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fração 2/3 para expressar a razão de duas partes de uma grandeza para três partes da mesma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 três partes de outra grandeza.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03196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um pacote de balas contém 30 unidades, quantas balas representam 2/3 desse pacote?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balas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balas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balas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balas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490598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bolo foi dividido em 9 pedaços iguais. Se você comeu 2/3 desse bolo, quantos pedaços você comeu?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pedaços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 pedaços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 pedaços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 pedaços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33245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4/5 dos alunos de uma sala de aula preferem matemática em relação a outras disciplinas, quantos alunos preferem matemática em uma sala com 25 estudantes?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24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175797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frasco, 2/3 do líquido é água. Se o frasco contém 900 ml de líquido, quantos mililitros são de água?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200 ml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300 ml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600 ml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800 ml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8506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retângulo foi dividido em 6 partes iguais. Se você pinta 2/3 dessas partes, quantas partes você pintou?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 parte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 partes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 partes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6 partes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768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pizza foi dividida em 12 fatias iguais. Se você comeu 2/3 da pizza, quantas fatias você comeu?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 fatias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 fatias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 fatias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8 fatias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8630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2/3 dos alunos de uma turma têm altura inferior a 1,50 metros, quantos alunos têm altura inferior a 1,50 metros em uma turma com 30 estudantes?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27780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turma com 24 alunos, se 2/3 dos estudantes tiraram nota acima de 7 na prova, quantos alunos tiraram nota acima de 7?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12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16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20932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2/3 dos livros de uma biblioteca são de ficção, e a biblioteca possui 450 livros de ficção, quantos livros ela tem no total?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150 livros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600 livros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675 livros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900 livros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24206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recipiente contém 300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mL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de suco. Se você bebeu 2/3 desse suco, quantos mililitros você bebeu?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60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100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150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200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50711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2/3 dos estudantes de uma sala de aula são meninos, e a sala tem 30 alunos, quantos são meninos?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alunos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56210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loja, 2/3 dos funcionários trabalham no período da manhã. Se a loja tem 18 funcionários no total, quantos trabalham no período da manhã?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 funcionários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9 funcionários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12 funcionários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15 funcionários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71657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2/3 das maçãs em uma cesta são vermelhas, e a cesta tem 36 maçãs, quantas maçãs vermelhas há na cesta?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 maçãs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12 maçãs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18 maçãs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24 maçãs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40914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corrida, 2/3 dos competidores terminaram a prova. Se havia 30 competidores no total, quantos terminaram a prova? 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 competidores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10 competidores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15 competidores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20 competidores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115666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2/3 de uma quantidade de dinheiro corresponde a R$ 800, qual é o valor total dessa quantidade?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R$ 400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R$ 1.200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R$ 1.200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R$ 1.600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4684</TotalTime>
  <Words>773</Words>
  <Application>Microsoft Office PowerPoint</Application>
  <PresentationFormat>Papel A4 (210 x 297 mm)</PresentationFormat>
  <Paragraphs>140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76</cp:revision>
  <dcterms:created xsi:type="dcterms:W3CDTF">2022-07-31T15:12:23Z</dcterms:created>
  <dcterms:modified xsi:type="dcterms:W3CDTF">2023-09-13T11:47:39Z</dcterms:modified>
</cp:coreProperties>
</file>