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90" r:id="rId3"/>
    <p:sldId id="291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28/08/2023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71668" y="2285477"/>
            <a:ext cx="5735928" cy="543225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Produção de textos orais, com mediação do</a:t>
            </a:r>
          </a:p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pPr algn="ctr"/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(EF07LI05) Compor, </a:t>
            </a:r>
            <a:r>
              <a:rPr lang="pt-BR" sz="1938">
                <a:latin typeface="Arial" panose="020B0604020202020204" pitchFamily="34" charset="0"/>
                <a:cs typeface="Arial" panose="020B0604020202020204" pitchFamily="34" charset="0"/>
              </a:rPr>
              <a:t>em Língua </a:t>
            </a: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t-BR" sz="1938">
                <a:latin typeface="Arial" panose="020B0604020202020204" pitchFamily="34" charset="0"/>
                <a:cs typeface="Arial" panose="020B0604020202020204" pitchFamily="34" charset="0"/>
              </a:rPr>
              <a:t>nglesa</a:t>
            </a: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, narrativas orais sobre fatos, acontecimentos e</a:t>
            </a: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personalidades marcantes do passado.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379247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Peça aos alunos para pesquisarem sobre um evento histórico e, em seguida, apresentarem uma narrativa oral sobre o assunto.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BC4B7FE-AB71-65E8-A279-6DD22C5333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415712"/>
              </p:ext>
            </p:extLst>
          </p:nvPr>
        </p:nvGraphicFramePr>
        <p:xfrm>
          <a:off x="157594" y="238031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02BAD58-BF2F-3929-B777-CD05A2F3F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954241"/>
              </p:ext>
            </p:extLst>
          </p:nvPr>
        </p:nvGraphicFramePr>
        <p:xfrm>
          <a:off x="166255" y="34928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Divida a turma em grupos e dê a cada grupo uma personalidade histórica para pesquisar. Cada grupo deve preparar uma narrativa oral sobre a vida e o legado dessa personalidade.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F0352127-9250-0FA8-DC13-DC0FA09ED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172510"/>
              </p:ext>
            </p:extLst>
          </p:nvPr>
        </p:nvGraphicFramePr>
        <p:xfrm>
          <a:off x="161924" y="389196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A3CD15E2-CB85-6DC9-D4E4-E0D6254A0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551768"/>
              </p:ext>
            </p:extLst>
          </p:nvPr>
        </p:nvGraphicFramePr>
        <p:xfrm>
          <a:off x="161925" y="495300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Organize uma atividade de dramatização em que os alunos representam diferentes eventos históricos. Devem preparar narrativas orais para descrever o contexto e o desenrolar desses eventos.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0313827F-2695-7E25-6E54-15760295B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375891"/>
              </p:ext>
            </p:extLst>
          </p:nvPr>
        </p:nvGraphicFramePr>
        <p:xfrm>
          <a:off x="157594" y="535213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0D9ED21A-31B0-4786-A92C-10D73AAFE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043197"/>
              </p:ext>
            </p:extLst>
          </p:nvPr>
        </p:nvGraphicFramePr>
        <p:xfrm>
          <a:off x="161925" y="6464650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Peça aos alunos para entrevistarem membros mais velhos de suas famílias sobre fatos e acontecimentos marcantes do passado. Em seguida, eles podem compartilhar essas histórias com a turma em forma de narrativa oral.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E25E1464-505E-AEBA-92F8-83E5502D9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014765"/>
              </p:ext>
            </p:extLst>
          </p:nvPr>
        </p:nvGraphicFramePr>
        <p:xfrm>
          <a:off x="157594" y="686378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F9809A34-49E4-0014-DD76-01FAC8F72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662034"/>
              </p:ext>
            </p:extLst>
          </p:nvPr>
        </p:nvGraphicFramePr>
        <p:xfrm>
          <a:off x="170586" y="797630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Assista a um documentário histórico com os alunos e peça para eles fazerem uma narrativa oral resumindo o enredo e os principais acontecimentos apresentados.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49470DD0-95FC-9E80-E095-48D9A7486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402782"/>
              </p:ext>
            </p:extLst>
          </p:nvPr>
        </p:nvGraphicFramePr>
        <p:xfrm>
          <a:off x="166255" y="837543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68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893244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Promova uma feira de história na escola, em que os alunos podem montar estandes com exposições e apresentações narrativas sobre momentos importantes da história.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BC4B7FE-AB71-65E8-A279-6DD22C5333C7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8031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02BAD58-BF2F-3929-B777-CD05A2F3F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85345"/>
              </p:ext>
            </p:extLst>
          </p:nvPr>
        </p:nvGraphicFramePr>
        <p:xfrm>
          <a:off x="166255" y="34928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Faça um jogo de perguntas e respostas sobre eventos históricos. Os alunos devem responder oralmente às perguntas e, em seguida, dar uma explicação narrativa para suas respostas corretas.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F0352127-9250-0FA8-DC13-DC0FA09EDB7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89196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A3CD15E2-CB85-6DC9-D4E4-E0D6254A0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928328"/>
              </p:ext>
            </p:extLst>
          </p:nvPr>
        </p:nvGraphicFramePr>
        <p:xfrm>
          <a:off x="161925" y="495300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Peça aos alunos para criarem uma história fictícia, situada em um momento histórico específico, e apresentarem essa narrativa oralmente em sala de aula.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0313827F-2695-7E25-6E54-15760295BCD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535213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0D9ED21A-31B0-4786-A92C-10D73AAFE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235909"/>
              </p:ext>
            </p:extLst>
          </p:nvPr>
        </p:nvGraphicFramePr>
        <p:xfrm>
          <a:off x="161925" y="646465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Organize uma visita a um museu ou local histórico e, posteriormente, peça aos alunos para compartilharem suas experiências em forma de narrativa oral.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E25E1464-505E-AEBA-92F8-83E5502D99A0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686378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F9809A34-49E4-0014-DD76-01FAC8F72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497189"/>
              </p:ext>
            </p:extLst>
          </p:nvPr>
        </p:nvGraphicFramePr>
        <p:xfrm>
          <a:off x="170586" y="7976300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Proponha aos alunos uma atividade de </a:t>
                      </a:r>
                      <a:r>
                        <a:rPr lang="pt-BR" sz="1200" b="0" i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storytelling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, em que eles devem criar uma narrativa oral que misture fatos históricos reais com elementos de ficção.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49470DD0-95FC-9E80-E095-48D9A7486C2E}"/>
              </a:ext>
            </a:extLst>
          </p:cNvPr>
          <p:cNvGraphicFramePr>
            <a:graphicFrameLocks noGrp="1"/>
          </p:cNvGraphicFramePr>
          <p:nvPr/>
        </p:nvGraphicFramePr>
        <p:xfrm>
          <a:off x="166255" y="837543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334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1713</TotalTime>
  <Words>369</Words>
  <Application>Microsoft Office PowerPoint</Application>
  <PresentationFormat>Papel A4 (210 x 297 mm)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103</cp:revision>
  <dcterms:created xsi:type="dcterms:W3CDTF">2022-07-31T15:12:23Z</dcterms:created>
  <dcterms:modified xsi:type="dcterms:W3CDTF">2023-08-28T15:25:34Z</dcterms:modified>
</cp:coreProperties>
</file>