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72842" y="2906986"/>
            <a:ext cx="5931145" cy="446731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descobertas científicas e a expansão marítima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(EF07HI06) Comparar as navegações no Atlântico e no Pacífico entre os séculos XIV e XVI.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4225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os principais navegadores e países envolvidos nas navegações no Atlântico e no Pacífico nos séculos XIV e XVI.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80527"/>
              </p:ext>
            </p:extLst>
          </p:nvPr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0105"/>
              </p:ext>
            </p:extLst>
          </p:nvPr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Entenda os motivos que impulsionaram as navegações nesses dois oceanos durante esse período.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4957"/>
              </p:ext>
            </p:extLst>
          </p:nvPr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01325"/>
              </p:ext>
            </p:extLst>
          </p:nvPr>
        </p:nvGraphicFramePr>
        <p:xfrm>
          <a:off x="170586" y="49486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 conhecimento sobre as rotas utilizadas pelos navegadores no Atlântico e no Pacífico, bem como os desafios enfrentados durante as viagens.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87254"/>
              </p:ext>
            </p:extLst>
          </p:nvPr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03915"/>
              </p:ext>
            </p:extLst>
          </p:nvPr>
        </p:nvGraphicFramePr>
        <p:xfrm>
          <a:off x="170586" y="643235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as diferenças e semelhanças entre as navegações no Atlântico e no Pacífico nos séculos XIV e XVI, levando em consideração aspectos como objetivos, recursos utilizados e repercussões.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16974"/>
              </p:ext>
            </p:extLst>
          </p:nvPr>
        </p:nvGraphicFramePr>
        <p:xfrm>
          <a:off x="157594" y="696013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73930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os impactos das navegações no Atlântico e no Pacífico no desenvolvimento das economias europeias e americanas, bem como nas relações políticas e culturais entre os continentes.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99427"/>
              </p:ext>
            </p:extLst>
          </p:nvPr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13965"/>
              </p:ext>
            </p:extLst>
          </p:nvPr>
        </p:nvGraphicFramePr>
        <p:xfrm>
          <a:off x="159760" y="3626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texto dissertativo comparando as navegações no Atlântico e no Pacífico nos séculos XIV e XVI, considerando os diferentes pontos abordados nas questões anteriores e apresentando uma análise crítica sobre o tema.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76167"/>
              </p:ext>
            </p:extLst>
          </p:nvPr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4625</TotalTime>
  <Words>231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82</cp:revision>
  <dcterms:created xsi:type="dcterms:W3CDTF">2022-07-31T15:12:23Z</dcterms:created>
  <dcterms:modified xsi:type="dcterms:W3CDTF">2023-09-12T19:10:30Z</dcterms:modified>
</cp:coreProperties>
</file>