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672842" y="2906986"/>
            <a:ext cx="5931145" cy="446731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 descobertas científicas e a expansão marítima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36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(EF07HI06) Comparar as navegações no Atlântico e no Pacífico entre os séculos XIV e XVI.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242256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Identifique os principais navegadores e países envolvidos nas navegações no Atlântico e no Pacífico nos séculos XIV e XVI.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680527"/>
              </p:ext>
            </p:extLst>
          </p:nvPr>
        </p:nvGraphicFramePr>
        <p:xfrm>
          <a:off x="157594" y="236299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50105"/>
              </p:ext>
            </p:extLst>
          </p:nvPr>
        </p:nvGraphicFramePr>
        <p:xfrm>
          <a:off x="170586" y="34649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Entenda os motivos que impulsionaram as navegações nesses dois oceanos durante esse período.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14957"/>
              </p:ext>
            </p:extLst>
          </p:nvPr>
        </p:nvGraphicFramePr>
        <p:xfrm>
          <a:off x="166255" y="38467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32E99338-F766-14D0-68B8-E4AAC50FBF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01325"/>
              </p:ext>
            </p:extLst>
          </p:nvPr>
        </p:nvGraphicFramePr>
        <p:xfrm>
          <a:off x="170586" y="49486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Aplique o conhecimento sobre as rotas utilizadas pelos navegadores no Atlântico e no Pacífico, bem como os desafios enfrentados durante as viagens.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ela 13">
            <a:extLst>
              <a:ext uri="{FF2B5EF4-FFF2-40B4-BE49-F238E27FC236}">
                <a16:creationId xmlns:a16="http://schemas.microsoft.com/office/drawing/2014/main" id="{441B6F99-B70F-62A7-6937-C7C5FA79DA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2187254"/>
              </p:ext>
            </p:extLst>
          </p:nvPr>
        </p:nvGraphicFramePr>
        <p:xfrm>
          <a:off x="166255" y="5330447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008A6985-AEF2-FF40-4FDB-3793991AF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503915"/>
              </p:ext>
            </p:extLst>
          </p:nvPr>
        </p:nvGraphicFramePr>
        <p:xfrm>
          <a:off x="170586" y="6432357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Analise as diferenças e semelhanças entre as navegações no Atlântico e no Pacífico nos séculos XIV e XVI, levando em consideração aspectos como objetivos, recursos utilizados e repercussões.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692A0524-74A6-713A-89E7-83C639736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316974"/>
              </p:ext>
            </p:extLst>
          </p:nvPr>
        </p:nvGraphicFramePr>
        <p:xfrm>
          <a:off x="157594" y="6960131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73930"/>
              </p:ext>
            </p:extLst>
          </p:nvPr>
        </p:nvGraphicFramePr>
        <p:xfrm>
          <a:off x="161925" y="198118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Avalie os impactos das navegações no Atlântico e no Pacífico no desenvolvimento das economias europeias e americanas, bem como nas relações políticas e culturais entre os continentes.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13">
            <a:extLst>
              <a:ext uri="{FF2B5EF4-FFF2-40B4-BE49-F238E27FC236}">
                <a16:creationId xmlns:a16="http://schemas.microsoft.com/office/drawing/2014/main" id="{419E55C1-5DB1-CC05-C844-8FCB0DDCB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599427"/>
              </p:ext>
            </p:extLst>
          </p:nvPr>
        </p:nvGraphicFramePr>
        <p:xfrm>
          <a:off x="146768" y="252492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CDA23F68-6EB1-4F5F-B810-1AB0E576D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513965"/>
              </p:ext>
            </p:extLst>
          </p:nvPr>
        </p:nvGraphicFramePr>
        <p:xfrm>
          <a:off x="159760" y="36268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Crie um texto dissertativo comparando as navegações no Atlântico e no Pacífico nos séculos XIV e XVI, considerando os diferentes pontos abordados nas questões anteriores e apresentando uma análise crítica sobre o tema.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13">
            <a:extLst>
              <a:ext uri="{FF2B5EF4-FFF2-40B4-BE49-F238E27FC236}">
                <a16:creationId xmlns:a16="http://schemas.microsoft.com/office/drawing/2014/main" id="{0C1B87A8-167F-9755-CC69-FA226FBC5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476167"/>
              </p:ext>
            </p:extLst>
          </p:nvPr>
        </p:nvGraphicFramePr>
        <p:xfrm>
          <a:off x="157594" y="43967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283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4625</TotalTime>
  <Words>231</Words>
  <Application>Microsoft Office PowerPoint</Application>
  <PresentationFormat>Papel A4 (210 x 297 mm)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82</cp:revision>
  <dcterms:created xsi:type="dcterms:W3CDTF">2022-07-31T15:12:23Z</dcterms:created>
  <dcterms:modified xsi:type="dcterms:W3CDTF">2023-09-12T19:10:30Z</dcterms:modified>
</cp:coreProperties>
</file>