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84" r:id="rId2"/>
    <p:sldId id="287" r:id="rId3"/>
    <p:sldId id="288" r:id="rId4"/>
    <p:sldId id="289" r:id="rId5"/>
    <p:sldId id="290" r:id="rId6"/>
    <p:sldId id="291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112" d="100"/>
          <a:sy n="112" d="100"/>
        </p:scale>
        <p:origin x="1026" y="-2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394810"/>
            <a:ext cx="5931145" cy="55445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Saberes dos povos africanos e pré-colombianos expressos na cultura material e imaterial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(EF07HI03) Identificar aspectos e processos específicos das sociedades africanas e americanas antes da chegada dos europeus, com destaque para as formas de organização social e o desenvolvimento de saberes e técnicas.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938210"/>
              </p:ext>
            </p:extLst>
          </p:nvPr>
        </p:nvGraphicFramePr>
        <p:xfrm>
          <a:off x="170586" y="19656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eram as características das sociedades africanas antes da chegada dos colonizadores europeus?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731545"/>
              </p:ext>
            </p:extLst>
          </p:nvPr>
        </p:nvGraphicFramePr>
        <p:xfrm>
          <a:off x="189678" y="38593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estavam distribuídas as nações na África antes da chegada dos colonizadores europeus?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547152"/>
              </p:ext>
            </p:extLst>
          </p:nvPr>
        </p:nvGraphicFramePr>
        <p:xfrm>
          <a:off x="189678" y="57531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era a qualidade de vida e a produção de recursos alimentares nas sociedades africanas antes da chegada dos colonizadores europeus?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20048"/>
              </p:ext>
            </p:extLst>
          </p:nvPr>
        </p:nvGraphicFramePr>
        <p:xfrm>
          <a:off x="166255" y="76468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eram as características das sociedades da América do Norte antes da chegada dos colonizadores europeus?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777970"/>
              </p:ext>
            </p:extLst>
          </p:nvPr>
        </p:nvGraphicFramePr>
        <p:xfrm>
          <a:off x="166255" y="23760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782723"/>
              </p:ext>
            </p:extLst>
          </p:nvPr>
        </p:nvGraphicFramePr>
        <p:xfrm>
          <a:off x="208770" y="425892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847827"/>
              </p:ext>
            </p:extLst>
          </p:nvPr>
        </p:nvGraphicFramePr>
        <p:xfrm>
          <a:off x="189678" y="614182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387446"/>
              </p:ext>
            </p:extLst>
          </p:nvPr>
        </p:nvGraphicFramePr>
        <p:xfrm>
          <a:off x="161924" y="80572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427255"/>
              </p:ext>
            </p:extLst>
          </p:nvPr>
        </p:nvGraphicFramePr>
        <p:xfrm>
          <a:off x="170586" y="19656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estavam distribuídas as nações na América do Norte antes da chegada dos colonizadores europeus?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979972"/>
              </p:ext>
            </p:extLst>
          </p:nvPr>
        </p:nvGraphicFramePr>
        <p:xfrm>
          <a:off x="189678" y="38593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era a qualidade de vida e a produção de recursos alimentares nas sociedades norte americanas antes da chegada dos colonizadores europeus?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401215"/>
              </p:ext>
            </p:extLst>
          </p:nvPr>
        </p:nvGraphicFramePr>
        <p:xfrm>
          <a:off x="189678" y="57531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as características das sociedades que habitavam a América Central e do Sul antes da chegada dos colonizadores europeus?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253016"/>
              </p:ext>
            </p:extLst>
          </p:nvPr>
        </p:nvGraphicFramePr>
        <p:xfrm>
          <a:off x="166255" y="76468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estavam distribuídas as nações na América Central e do Sul antes da chegada dos colonizadores europeus?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23760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208770" y="425892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/>
        </p:nvGraphicFramePr>
        <p:xfrm>
          <a:off x="189678" y="614182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80572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59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505653"/>
              </p:ext>
            </p:extLst>
          </p:nvPr>
        </p:nvGraphicFramePr>
        <p:xfrm>
          <a:off x="170586" y="19656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era a qualidade de vida e a produção de recursos alimentares nas sociedades sul-americanas antes da chegada dos colonizadores europeus.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930182"/>
              </p:ext>
            </p:extLst>
          </p:nvPr>
        </p:nvGraphicFramePr>
        <p:xfrm>
          <a:off x="189678" y="38593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foi a colonização da África e da América? Qual os prejuízos causados pelo colonizados europeu? O que deveria ser feito atualmente para reparar esses prejuízos?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23760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208770" y="425892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243479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Identifique e descreva alguns aspectos da organização social das sociedades africanas antes da chegada dos europeus.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419E55C1-5DB1-CC05-C844-8FCB0DDCB29E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62997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CDA23F68-6EB1-4F5F-B810-1AB0E576D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5663"/>
              </p:ext>
            </p:extLst>
          </p:nvPr>
        </p:nvGraphicFramePr>
        <p:xfrm>
          <a:off x="170586" y="346490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eram desenvolvidos os saberes e técnicas nas sociedades americanas pré-colombianas?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13">
            <a:extLst>
              <a:ext uri="{FF2B5EF4-FFF2-40B4-BE49-F238E27FC236}">
                <a16:creationId xmlns:a16="http://schemas.microsoft.com/office/drawing/2014/main" id="{0C1B87A8-167F-9755-CC69-FA226FBC5285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384672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32E99338-F766-14D0-68B8-E4AAC50FB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799762"/>
              </p:ext>
            </p:extLst>
          </p:nvPr>
        </p:nvGraphicFramePr>
        <p:xfrm>
          <a:off x="170586" y="49486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Aplique o conhecimento sobre as formas de organização social das sociedades africanas e americanas pré-colombianas para comparar as duas civilizações.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ela 13">
            <a:extLst>
              <a:ext uri="{FF2B5EF4-FFF2-40B4-BE49-F238E27FC236}">
                <a16:creationId xmlns:a16="http://schemas.microsoft.com/office/drawing/2014/main" id="{441B6F99-B70F-62A7-6937-C7C5FA79DA69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5330447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008A6985-AEF2-FF40-4FDB-3793991AF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738590"/>
              </p:ext>
            </p:extLst>
          </p:nvPr>
        </p:nvGraphicFramePr>
        <p:xfrm>
          <a:off x="170586" y="643235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Analise o papel das hierarquias sociais nas sociedades africanas e americanas pré-colombianas.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692A0524-74A6-713A-89E7-83C639736F9F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681417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960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652751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Avalie o impacto da chegada dos europeus nas sociedades africanas e americanas pré-colombianas, tanto em termos sociais como culturais.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419E55C1-5DB1-CC05-C844-8FCB0DDCB29E}"/>
              </a:ext>
            </a:extLst>
          </p:cNvPr>
          <p:cNvGraphicFramePr>
            <a:graphicFrameLocks noGrp="1"/>
          </p:cNvGraphicFramePr>
          <p:nvPr/>
        </p:nvGraphicFramePr>
        <p:xfrm>
          <a:off x="146768" y="252492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CDA23F68-6EB1-4F5F-B810-1AB0E576D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140358"/>
              </p:ext>
            </p:extLst>
          </p:nvPr>
        </p:nvGraphicFramePr>
        <p:xfrm>
          <a:off x="159760" y="3626832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Crie um texto dissertativo explicando como o desenvolvimento de saberes e técnicas contribuiu para a organização social nas sociedades africanas e americanas antes da chegada dos europeus, destacando também as mudanças ocorridas após o contato com os europeus.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13">
            <a:extLst>
              <a:ext uri="{FF2B5EF4-FFF2-40B4-BE49-F238E27FC236}">
                <a16:creationId xmlns:a16="http://schemas.microsoft.com/office/drawing/2014/main" id="{0C1B87A8-167F-9755-CC69-FA226FBC5285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439674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4EEF1A7-AE77-72A3-67C5-4C9529D454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87889"/>
              </p:ext>
            </p:extLst>
          </p:nvPr>
        </p:nvGraphicFramePr>
        <p:xfrm>
          <a:off x="151099" y="5444305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como eram organizadas as sociedades africanas antes da chegada dos europeus, destacando os principais aspectos da organização social e política.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62A9D29-7E33-17DD-49EF-EF74E4E824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595045"/>
              </p:ext>
            </p:extLst>
          </p:nvPr>
        </p:nvGraphicFramePr>
        <p:xfrm>
          <a:off x="170191" y="7338055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quais eram as principais características das sociedades ameríndias antes da chegada dos europeus, enfatizando a organização social e a forma como essas sociedades desenvolviam saberes e técnicas.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13">
            <a:extLst>
              <a:ext uri="{FF2B5EF4-FFF2-40B4-BE49-F238E27FC236}">
                <a16:creationId xmlns:a16="http://schemas.microsoft.com/office/drawing/2014/main" id="{5D3312AC-59A9-A789-11B2-2F1D0091EEFE}"/>
              </a:ext>
            </a:extLst>
          </p:cNvPr>
          <p:cNvGraphicFramePr>
            <a:graphicFrameLocks noGrp="1"/>
          </p:cNvGraphicFramePr>
          <p:nvPr/>
        </p:nvGraphicFramePr>
        <p:xfrm>
          <a:off x="146768" y="5854695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0A178FA0-FF68-A5EC-8C92-7E7EC38E54EF}"/>
              </a:ext>
            </a:extLst>
          </p:cNvPr>
          <p:cNvGraphicFramePr>
            <a:graphicFrameLocks noGrp="1"/>
          </p:cNvGraphicFramePr>
          <p:nvPr/>
        </p:nvGraphicFramePr>
        <p:xfrm>
          <a:off x="189283" y="7737597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283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648</TotalTime>
  <Words>532</Words>
  <Application>Microsoft Office PowerPoint</Application>
  <PresentationFormat>Papel A4 (210 x 297 mm)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69</cp:revision>
  <dcterms:created xsi:type="dcterms:W3CDTF">2022-07-31T15:12:23Z</dcterms:created>
  <dcterms:modified xsi:type="dcterms:W3CDTF">2023-09-12T19:08:57Z</dcterms:modified>
</cp:coreProperties>
</file>