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84" r:id="rId2"/>
    <p:sldId id="287" r:id="rId3"/>
    <p:sldId id="288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2856476"/>
            <a:ext cx="5931145" cy="462120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32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estruturação dos vice-reinos nas Américas</a:t>
            </a:r>
          </a:p>
          <a:p>
            <a:pPr algn="ctr"/>
            <a:endParaRPr lang="pt-BR" sz="3200" dirty="0">
              <a:solidFill>
                <a:srgbClr val="0000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(EF07HI11) Analisar a formação histórico-geográfica do território da América portuguesa por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meio de mapas históricos.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7º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9657179"/>
              </p:ext>
            </p:extLst>
          </p:nvPr>
        </p:nvGraphicFramePr>
        <p:xfrm>
          <a:off x="170586" y="19656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Descreva a formação do território do Brasil no século XV e XVI.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6871407"/>
              </p:ext>
            </p:extLst>
          </p:nvPr>
        </p:nvGraphicFramePr>
        <p:xfrm>
          <a:off x="189678" y="38593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Descreva a formação do território do Brasil no século XVII e destaque a importância da mineração.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447130"/>
              </p:ext>
            </p:extLst>
          </p:nvPr>
        </p:nvGraphicFramePr>
        <p:xfrm>
          <a:off x="189678" y="57531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Descreva a formação do território do Brasil no século XVIII e destaque o que ocorreu com a ocupação das terras para o oeste.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70906"/>
              </p:ext>
            </p:extLst>
          </p:nvPr>
        </p:nvGraphicFramePr>
        <p:xfrm>
          <a:off x="166255" y="76468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Descreva a formação do território do Brasil no século XIX e destaque a interferência militar para conquistar terras em outros países.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777970"/>
              </p:ext>
            </p:extLst>
          </p:nvPr>
        </p:nvGraphicFramePr>
        <p:xfrm>
          <a:off x="166255" y="23760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782723"/>
              </p:ext>
            </p:extLst>
          </p:nvPr>
        </p:nvGraphicFramePr>
        <p:xfrm>
          <a:off x="208770" y="425892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847827"/>
              </p:ext>
            </p:extLst>
          </p:nvPr>
        </p:nvGraphicFramePr>
        <p:xfrm>
          <a:off x="189678" y="614182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E7F0EF7-7A27-29EC-9954-7B32037B2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387446"/>
              </p:ext>
            </p:extLst>
          </p:nvPr>
        </p:nvGraphicFramePr>
        <p:xfrm>
          <a:off x="161924" y="80572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963297"/>
              </p:ext>
            </p:extLst>
          </p:nvPr>
        </p:nvGraphicFramePr>
        <p:xfrm>
          <a:off x="170586" y="19656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Descreva a formação do território do Brasil no século XX e destaque o estabelecimento das fronteiras atuais.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/>
        </p:nvGraphicFramePr>
        <p:xfrm>
          <a:off x="166255" y="23760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25997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657</TotalTime>
  <Words>170</Words>
  <Application>Microsoft Office PowerPoint</Application>
  <PresentationFormat>Papel A4 (210 x 297 mm)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70</cp:revision>
  <dcterms:created xsi:type="dcterms:W3CDTF">2022-07-31T15:12:23Z</dcterms:created>
  <dcterms:modified xsi:type="dcterms:W3CDTF">2023-06-12T13:26:47Z</dcterms:modified>
</cp:coreProperties>
</file>