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3579749"/>
            <a:ext cx="5931145" cy="317465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emergência do capitalismo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(EF07HI17) Discutir as razões da passagem do mercantilismo para o capitalismo.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5011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o mercantilismo?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329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principais características do mercantilismo?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39891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as fases do mercantilismo?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706451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passagem do mercantilismo para o capitalismo?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59278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revolução industrial foi a principal causa na transição do Mercantilismo para o capitalismo?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967256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diferença entre mercantilismo e capitalismo?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640</TotalTime>
  <Words>126</Words>
  <Application>Microsoft Office PowerPoint</Application>
  <PresentationFormat>Papel A4 (210 x 297 mm)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69</cp:revision>
  <dcterms:created xsi:type="dcterms:W3CDTF">2022-07-31T15:12:23Z</dcterms:created>
  <dcterms:modified xsi:type="dcterms:W3CDTF">2023-05-20T02:43:44Z</dcterms:modified>
</cp:coreProperties>
</file>