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379423"/>
            <a:ext cx="5931145" cy="557530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formação e o funcionamento das monarquias europeias: a lógica da centralização política e os conflitos na Europa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(EF07HI07) Descrever os processos de formação e consolidação das monarquias e suas principais características com vistas à compreensão das razões da centralização política.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041966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Quando ocorreu a crise do feudalismo?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81383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eram os feudos?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53707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foram as principais mudanças?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778974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foi 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“as cruzadas”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e a </a:t>
                      </a:r>
                      <a:r>
                        <a:rPr lang="pt-B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“revolução burguesa”?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639</TotalTime>
  <Words>112</Words>
  <Application>Microsoft Office PowerPoint</Application>
  <PresentationFormat>Papel A4 (210 x 297 mm)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69</cp:revision>
  <dcterms:created xsi:type="dcterms:W3CDTF">2022-07-31T15:12:23Z</dcterms:created>
  <dcterms:modified xsi:type="dcterms:W3CDTF">2023-05-20T02:42:40Z</dcterms:modified>
</cp:coreProperties>
</file>