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7" r:id="rId3"/>
    <p:sldId id="288" r:id="rId4"/>
    <p:sldId id="289" r:id="rId5"/>
    <p:sldId id="29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96" d="100"/>
          <a:sy n="96" d="100"/>
        </p:scale>
        <p:origin x="1368" y="-27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610254"/>
            <a:ext cx="5931145" cy="511364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Humanismos: uma nova visão de ser humano e de mundo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Renascimentos artísticos e culturais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(EF07HI04) Identificar as principais características dos Humanismos e dos Renascimentos e analisar seus significados.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0546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Quando se iniciou o humanista renascentista?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605285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foi o movimento do renascimento?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403745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Porque o renascimento é um período de transformações?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22895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foi a reforma protestante?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71811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Cite 2 dos principais filósofos humanistas?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05392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as características do humanismo?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E9A9D35-6AE3-91B9-54A8-0EB5F201A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771056"/>
              </p:ext>
            </p:extLst>
          </p:nvPr>
        </p:nvGraphicFramePr>
        <p:xfrm>
          <a:off x="170586" y="57838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as características do Humanismo?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24ED850-FC2A-C3FF-2145-B80687981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210110"/>
              </p:ext>
            </p:extLst>
          </p:nvPr>
        </p:nvGraphicFramePr>
        <p:xfrm>
          <a:off x="189678" y="7677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suas principais características e os seus principais pensadores?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0824A132-EEBC-3241-87F8-74A30797B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254138"/>
              </p:ext>
            </p:extLst>
          </p:nvPr>
        </p:nvGraphicFramePr>
        <p:xfrm>
          <a:off x="166255" y="616955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9004A8C-EBE2-3A31-CDC6-E283F03C8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175797"/>
              </p:ext>
            </p:extLst>
          </p:nvPr>
        </p:nvGraphicFramePr>
        <p:xfrm>
          <a:off x="208770" y="80771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357737"/>
              </p:ext>
            </p:extLst>
          </p:nvPr>
        </p:nvGraphicFramePr>
        <p:xfrm>
          <a:off x="189678" y="174953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que o Humanismo se materializou na Europa e se espalhou para o Mundo?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724017"/>
              </p:ext>
            </p:extLst>
          </p:nvPr>
        </p:nvGraphicFramePr>
        <p:xfrm>
          <a:off x="166255" y="364328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Na atualidade, percebemos que os princípios do humanismo fazem parte da nossa vida? Explique e Exemplifique sua resposta.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436128"/>
              </p:ext>
            </p:extLst>
          </p:nvPr>
        </p:nvGraphicFramePr>
        <p:xfrm>
          <a:off x="189678" y="2138230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76004"/>
              </p:ext>
            </p:extLst>
          </p:nvPr>
        </p:nvGraphicFramePr>
        <p:xfrm>
          <a:off x="161924" y="40536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16328034-C083-2F15-EF72-8B4C57889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066204"/>
              </p:ext>
            </p:extLst>
          </p:nvPr>
        </p:nvGraphicFramePr>
        <p:xfrm>
          <a:off x="170586" y="554910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as características do Renascimento?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19754FB-2792-BDEE-3725-4531D7419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5375"/>
              </p:ext>
            </p:extLst>
          </p:nvPr>
        </p:nvGraphicFramePr>
        <p:xfrm>
          <a:off x="189678" y="744285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suas principais características e os seus principais pensadores/artista?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13">
            <a:extLst>
              <a:ext uri="{FF2B5EF4-FFF2-40B4-BE49-F238E27FC236}">
                <a16:creationId xmlns:a16="http://schemas.microsoft.com/office/drawing/2014/main" id="{990201EA-F0C6-D5A1-A28C-A918CF0C3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375355"/>
              </p:ext>
            </p:extLst>
          </p:nvPr>
        </p:nvGraphicFramePr>
        <p:xfrm>
          <a:off x="166255" y="595949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2560C770-6569-DC49-CC70-FE6B18033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101761"/>
              </p:ext>
            </p:extLst>
          </p:nvPr>
        </p:nvGraphicFramePr>
        <p:xfrm>
          <a:off x="208770" y="784239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83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83437"/>
              </p:ext>
            </p:extLst>
          </p:nvPr>
        </p:nvGraphicFramePr>
        <p:xfrm>
          <a:off x="189678" y="177424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o Renascimento se materializou na Europa e se espalhou para o Mundo?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70092"/>
              </p:ext>
            </p:extLst>
          </p:nvPr>
        </p:nvGraphicFramePr>
        <p:xfrm>
          <a:off x="166255" y="366799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importância de Leonardo,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Donatello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Raphael e Michelangelo?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258132"/>
              </p:ext>
            </p:extLst>
          </p:nvPr>
        </p:nvGraphicFramePr>
        <p:xfrm>
          <a:off x="189678" y="2162940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515195"/>
              </p:ext>
            </p:extLst>
          </p:nvPr>
        </p:nvGraphicFramePr>
        <p:xfrm>
          <a:off x="161924" y="407838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5B7FC1E-0DC7-5AA2-9A57-2B109C212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199924"/>
              </p:ext>
            </p:extLst>
          </p:nvPr>
        </p:nvGraphicFramePr>
        <p:xfrm>
          <a:off x="170586" y="56355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Destaque uma obra de cada um dos artistas destacados anteriormente.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2014E51-C9E1-A79F-0088-07366B97D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288018"/>
              </p:ext>
            </p:extLst>
          </p:nvPr>
        </p:nvGraphicFramePr>
        <p:xfrm>
          <a:off x="189678" y="752934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Na atualidade, como podemos perceber que RENASCIMETO faz parte da nossa vida? Explique e Exemplifique sua resposta.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542914E9-43ED-3E34-02E0-6D9FF8C11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537278"/>
              </p:ext>
            </p:extLst>
          </p:nvPr>
        </p:nvGraphicFramePr>
        <p:xfrm>
          <a:off x="166255" y="6045989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21B554AE-39FF-1581-F38C-3617EAC21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377967"/>
              </p:ext>
            </p:extLst>
          </p:nvPr>
        </p:nvGraphicFramePr>
        <p:xfrm>
          <a:off x="208770" y="7928891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599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642</TotalTime>
  <Words>299</Words>
  <Application>Microsoft Office PowerPoint</Application>
  <PresentationFormat>Papel A4 (210 x 297 mm)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68</cp:revision>
  <dcterms:created xsi:type="dcterms:W3CDTF">2022-07-31T15:12:23Z</dcterms:created>
  <dcterms:modified xsi:type="dcterms:W3CDTF">2023-06-12T13:24:06Z</dcterms:modified>
</cp:coreProperties>
</file>