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4"/>
  </p:notesMasterIdLst>
  <p:sldIdLst>
    <p:sldId id="284" r:id="rId2"/>
    <p:sldId id="28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9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19/05/2023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19/05/2023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19/05/2023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19/05/2023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19/05/2023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19/05/2023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19/05/2023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19/05/2023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19/05/2023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19/05/2023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19/05/2023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19/05/2023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19/05/2023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474059" y="2487144"/>
            <a:ext cx="5931145" cy="535986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pt-BR" sz="36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construção da ideia de modernidade e seus</a:t>
            </a:r>
          </a:p>
          <a:p>
            <a:pPr algn="ctr"/>
            <a:r>
              <a:rPr lang="pt-BR" sz="36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impactos na concepção de História</a:t>
            </a:r>
          </a:p>
          <a:p>
            <a:pPr algn="ctr"/>
            <a:endParaRPr lang="pt-BR" sz="28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fontAlgn="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(EF07HI01) Explicar o significado de “modernidade” e suas lógicas de inclusão e exclusão, com base em uma concepção europeia.</a:t>
            </a:r>
            <a:endParaRPr lang="pt-BR" sz="19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 História – 7º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5518997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Quais as principais características do mundo moderno?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História – 7º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AC0E2B1-1A3E-2994-51A6-E81E8EA37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1889186"/>
              </p:ext>
            </p:extLst>
          </p:nvPr>
        </p:nvGraphicFramePr>
        <p:xfrm>
          <a:off x="181017" y="38749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Os avanços tecnológicos do século XX evoluíram? Explique.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B179F32A-D7BA-CAC3-A04B-D333B8D429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6012730"/>
              </p:ext>
            </p:extLst>
          </p:nvPr>
        </p:nvGraphicFramePr>
        <p:xfrm>
          <a:off x="181017" y="57686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Por que a era moderna só é considerada efetiva após a queda do muro de Berlim?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8265D6D6-D5F9-FA1D-28C6-3203D0F2C4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2109321"/>
              </p:ext>
            </p:extLst>
          </p:nvPr>
        </p:nvGraphicFramePr>
        <p:xfrm>
          <a:off x="157594" y="76624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O que é a arte eclética e hibrida no modernismo?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4A8ED098-FF20-4C06-EFE1-5683D18E95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489769"/>
              </p:ext>
            </p:extLst>
          </p:nvPr>
        </p:nvGraphicFramePr>
        <p:xfrm>
          <a:off x="157594" y="239157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F07693D4-6CD0-4270-2670-678DF33CB2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137718"/>
              </p:ext>
            </p:extLst>
          </p:nvPr>
        </p:nvGraphicFramePr>
        <p:xfrm>
          <a:off x="200109" y="4274474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5" name="Tabela 14">
            <a:extLst>
              <a:ext uri="{FF2B5EF4-FFF2-40B4-BE49-F238E27FC236}">
                <a16:creationId xmlns:a16="http://schemas.microsoft.com/office/drawing/2014/main" id="{3AC8E91E-B435-7338-C184-BB8E36C0EF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502816"/>
              </p:ext>
            </p:extLst>
          </p:nvPr>
        </p:nvGraphicFramePr>
        <p:xfrm>
          <a:off x="181017" y="6157376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6" name="Tabela 15">
            <a:extLst>
              <a:ext uri="{FF2B5EF4-FFF2-40B4-BE49-F238E27FC236}">
                <a16:creationId xmlns:a16="http://schemas.microsoft.com/office/drawing/2014/main" id="{0E7F0EF7-7A27-29EC-9954-7B32037B27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306989"/>
              </p:ext>
            </p:extLst>
          </p:nvPr>
        </p:nvGraphicFramePr>
        <p:xfrm>
          <a:off x="153263" y="807282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1838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635</TotalTime>
  <Words>119</Words>
  <Application>Microsoft Office PowerPoint</Application>
  <PresentationFormat>Papel A4 (210 x 297 mm)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69</cp:revision>
  <dcterms:created xsi:type="dcterms:W3CDTF">2022-07-31T15:12:23Z</dcterms:created>
  <dcterms:modified xsi:type="dcterms:W3CDTF">2023-05-20T02:40:32Z</dcterms:modified>
</cp:coreProperties>
</file>