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487144"/>
            <a:ext cx="5931145" cy="53598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construção da ideia de modernidade e seus</a:t>
            </a:r>
          </a:p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impactos na concepção de História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(EF07HI01) Explicar o significado de “modernidade” e suas lógicas de inclusão e exclusão, com base em uma concepção europeia.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1899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principais características do mundo moderno?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89186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Os avanços tecnológicos do século XX evoluíram? Explique.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01273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era moderna só é considerada efetiva após a queda do muro de Berlim?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09321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a arte eclética e hibrida no modernismo?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635</TotalTime>
  <Words>119</Words>
  <Application>Microsoft Office PowerPoint</Application>
  <PresentationFormat>Papel A4 (210 x 297 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69</cp:revision>
  <dcterms:created xsi:type="dcterms:W3CDTF">2022-07-31T15:12:23Z</dcterms:created>
  <dcterms:modified xsi:type="dcterms:W3CDTF">2023-05-20T02:40:32Z</dcterms:modified>
</cp:coreProperties>
</file>