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073942"/>
            <a:ext cx="5820686" cy="575811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95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Produção, circulação e consumo de mercadorias</a:t>
            </a:r>
          </a:p>
          <a:p>
            <a:pPr algn="ctr"/>
            <a:endParaRPr lang="pt-BR" sz="395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(EF07GE06) Discutir em que medida a produção, a circulação e o consumo de mercadorias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provocam impactos ambientais, assim como influem na distribuição de riquezas, em diferentes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lugares.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0966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Debater em grupos sobre a importância da produção, circulação e consumo de mercadorias na economia global.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B72C7BB-3D07-D9A3-990D-A1B0CAEF3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82674"/>
              </p:ext>
            </p:extLst>
          </p:nvPr>
        </p:nvGraphicFramePr>
        <p:xfrm>
          <a:off x="161924" y="258694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Realizar pesquisa em sala de aula sobre os impactos ambientais causados pela produção de mercadorias em diferentes lugares do mundo.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4825EE3-DB62-A062-D5A4-B97E2B93F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68479"/>
              </p:ext>
            </p:extLst>
          </p:nvPr>
        </p:nvGraphicFramePr>
        <p:xfrm>
          <a:off x="161924" y="319271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Promover um debate sobre as desigualdades na distribuição de riquezas causadas pela produção, circulação e consumo de mercadorias.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8C471DA8-3820-366C-7616-9BDC81F57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34702"/>
              </p:ext>
            </p:extLst>
          </p:nvPr>
        </p:nvGraphicFramePr>
        <p:xfrm>
          <a:off x="161924" y="379026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Realizar uma atividade prática em que os alunos devem identificar produtos presentes na sala de aula e discutir sobre sua origem e impactos ambientais.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71A1B3A6-D093-D3BD-EB5B-0BC928A66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282466"/>
              </p:ext>
            </p:extLst>
          </p:nvPr>
        </p:nvGraphicFramePr>
        <p:xfrm>
          <a:off x="161924" y="4392196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Organizar uma simulação de comércio internacional, em que os alunos representam diferentes países e discutem as consequências da produção e consumo de mercadorias em cada um deles.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7234AEA-8105-A652-AA0A-EB4AE3B7A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647226"/>
              </p:ext>
            </p:extLst>
          </p:nvPr>
        </p:nvGraphicFramePr>
        <p:xfrm>
          <a:off x="161924" y="515453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Propor aos alunos que pesquisem notícias recentes sobre problemas ambientais causados pela produção e consumo excessivo de mercadorias em diferentes lugares do mundo.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8131608A-9B91-8698-394C-5C4C0B631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399379"/>
              </p:ext>
            </p:extLst>
          </p:nvPr>
        </p:nvGraphicFramePr>
        <p:xfrm>
          <a:off x="161924" y="591208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Criar um mural com imagens e informações sobre os impactos ambientais da produção, circulação e consumo de mercadorias.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DDB95313-493A-8318-52C0-85F1981BB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857815"/>
              </p:ext>
            </p:extLst>
          </p:nvPr>
        </p:nvGraphicFramePr>
        <p:xfrm>
          <a:off x="161924" y="651785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Organizar uma visita a uma instituição que trabalhe com o tema da distribuição de riquezas e discutir com os alunos sobre os diferentes aspectos relacionados ao assunto.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ela 17">
            <a:extLst>
              <a:ext uri="{FF2B5EF4-FFF2-40B4-BE49-F238E27FC236}">
                <a16:creationId xmlns:a16="http://schemas.microsoft.com/office/drawing/2014/main" id="{057BE814-4399-B63F-068B-359E58F9D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451784"/>
              </p:ext>
            </p:extLst>
          </p:nvPr>
        </p:nvGraphicFramePr>
        <p:xfrm>
          <a:off x="161924" y="711993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Realizar um jogo de perguntas e respostas sobre os impactos ambientais e a distribuição de riquezas causados pela produção e consumo de mercadorias.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1995B504-F749-AB4D-59BC-3839510D2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891991"/>
              </p:ext>
            </p:extLst>
          </p:nvPr>
        </p:nvGraphicFramePr>
        <p:xfrm>
          <a:off x="161924" y="772460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Propor a criação de um projeto de conscientização sobre consumo responsável e sustentável, envolvendo os alunos na identificação de alternativas mais sustentáveis e equitativas.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604</TotalTime>
  <Words>316</Words>
  <Application>Microsoft Office PowerPoint</Application>
  <PresentationFormat>Papel A4 (210 x 297 mm)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57</cp:revision>
  <dcterms:created xsi:type="dcterms:W3CDTF">2022-07-31T15:12:23Z</dcterms:created>
  <dcterms:modified xsi:type="dcterms:W3CDTF">2023-09-12T19:05:47Z</dcterms:modified>
</cp:coreProperties>
</file>