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84" r:id="rId2"/>
    <p:sldId id="287" r:id="rId3"/>
    <p:sldId id="288" r:id="rId4"/>
    <p:sldId id="289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89" y="2171920"/>
            <a:ext cx="5820686" cy="565937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95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Formação territorial do Brasil</a:t>
            </a:r>
            <a:endParaRPr lang="pt-BR" sz="1938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1938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1938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(EF07GE03) Selecionar argumentos que reconheçam as territorialidades dos povos indígenas originários, das comunidades remanescentes de quilombos, de povos das florestas e do cerrado, de ribeirinhos e caiçaras, entre outros grupos sociais do campo e da cidade, como direitos legais dessas comunidades.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7º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027332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a importância da demarcação dos territórios indígenas?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770042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a importância do reconhecimento e da titulação dos Quilombos no Brasil?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744470"/>
              </p:ext>
            </p:extLst>
          </p:nvPr>
        </p:nvGraphicFramePr>
        <p:xfrm>
          <a:off x="181016" y="59567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Existe uma relação entre a demarcação das terras indígenas e a preservação das florestas? Justifique sua resposta dando exemplos reais.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942517"/>
              </p:ext>
            </p:extLst>
          </p:nvPr>
        </p:nvGraphicFramePr>
        <p:xfrm>
          <a:off x="157593" y="4478008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98276"/>
              </p:ext>
            </p:extLst>
          </p:nvPr>
        </p:nvGraphicFramePr>
        <p:xfrm>
          <a:off x="176685" y="6562497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822841"/>
              </p:ext>
            </p:extLst>
          </p:nvPr>
        </p:nvGraphicFramePr>
        <p:xfrm>
          <a:off x="161925" y="198118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Selecione um trecho da Constituição Brasileira de 1988 sobre o reconhecimento das terras dos quilombolas e verifique quantos quilombos foram oficializados nos últimos 5 anos.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019354"/>
              </p:ext>
            </p:extLst>
          </p:nvPr>
        </p:nvGraphicFramePr>
        <p:xfrm>
          <a:off x="181017" y="387493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Selecione um trecho da Constituição Brasileira de 1988 sobre a demarcação das terras indígenas, faça uma tabela com os anos de seguintes até hoje, quantificando as demarcações.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343179"/>
              </p:ext>
            </p:extLst>
          </p:nvPr>
        </p:nvGraphicFramePr>
        <p:xfrm>
          <a:off x="181016" y="59567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Explique os projetos que existem nas grandes cidades para garantir moradia para a população de baixa renda.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/>
        </p:nvGraphicFramePr>
        <p:xfrm>
          <a:off x="157593" y="4478008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/>
        </p:nvGraphicFramePr>
        <p:xfrm>
          <a:off x="176685" y="6562497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8191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810244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a importância de realizar a preservação das comunidades caiçara para garantir o ecossistema dos manguezais.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23809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603</TotalTime>
  <Words>258</Words>
  <Application>Microsoft Office PowerPoint</Application>
  <PresentationFormat>Papel A4 (210 x 297 mm)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56</cp:revision>
  <dcterms:created xsi:type="dcterms:W3CDTF">2022-07-31T15:12:23Z</dcterms:created>
  <dcterms:modified xsi:type="dcterms:W3CDTF">2023-07-28T21:34:34Z</dcterms:modified>
</cp:coreProperties>
</file>