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2398920"/>
            <a:ext cx="5820686" cy="45423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95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Biodiversidade brasileira</a:t>
            </a:r>
          </a:p>
          <a:p>
            <a:pPr algn="ctr"/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(EF07GE12) Comparar unidades de conservação existentes no Município de residência e em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outras localidades brasileiras, com base na organização do Sistema Nacional de Unidades de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Conservação (SNUC).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701183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são unidades de conservação?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49155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objetivo da legislação do Sistema Nacional de Unidades de Conservação da Natureza?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051864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são classificados os tipos de unidades de conservação?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634016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ICMBio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é responsável por qual nível das unidades de conservação?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985804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sigla abreviada do Sistema Nacional de Unidades de Conservação da Natureza no Brasil?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51800FE-912B-25A2-C70C-5F0720EB0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955765"/>
              </p:ext>
            </p:extLst>
          </p:nvPr>
        </p:nvGraphicFramePr>
        <p:xfrm>
          <a:off x="161925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Na sua cidade existe alguma unidade de conservação da Natureza? Se sim, cite quais.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A5C851EC-AD33-2922-708C-57CE2D41D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248027"/>
              </p:ext>
            </p:extLst>
          </p:nvPr>
        </p:nvGraphicFramePr>
        <p:xfrm>
          <a:off x="178851" y="4480697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323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605</TotalTime>
  <Words>165</Words>
  <Application>Microsoft Office PowerPoint</Application>
  <PresentationFormat>Papel A4 (210 x 297 mm)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56</cp:revision>
  <dcterms:created xsi:type="dcterms:W3CDTF">2022-07-31T15:12:23Z</dcterms:created>
  <dcterms:modified xsi:type="dcterms:W3CDTF">2023-05-22T13:33:41Z</dcterms:modified>
</cp:coreProperties>
</file>