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9" d="100"/>
          <a:sy n="89" d="100"/>
        </p:scale>
        <p:origin x="1524" y="-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398920"/>
            <a:ext cx="5820686" cy="45423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95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Biodiversidade brasileira</a:t>
            </a: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(EF07GE11) Caracterizar dinâmicas dos componentes físico-naturais no território nacional,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bem como sua distribuição e biodiversidade (Florestas Tropicais, Cerrados, Caatingas, Campos Sulinos e Matas de Araucária).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490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você entende por biodiversidade?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67198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 biodiversidade brasileira é tão rica?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687817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Onde é encontrado a maior biodiversidade do Brasil?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070319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as ameaças existentes à biodiversidade?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6418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Que valor possui a biodiversidade para o planeta?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32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65304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em grupo sobre as principais características das florestas tropicais, cerrados, caatingas, campos sulinos e matas de araucária. Os alunos devem apresentar suas descobertas em um mapa ou diagrama.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74E14D0-13DA-5C61-C2D7-890198876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017449"/>
              </p:ext>
            </p:extLst>
          </p:nvPr>
        </p:nvGraphicFramePr>
        <p:xfrm>
          <a:off x="161925" y="2743516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Organização de uma exposição sobre a biodiversidade desses ambientes, utilizando fotografias, desenhos e informações sobre as espécies presentes em cada um deles. Cada grupo ficará responsável por um dos biomas.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5CCB76E-809F-6C03-9272-36CE40493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54551"/>
              </p:ext>
            </p:extLst>
          </p:nvPr>
        </p:nvGraphicFramePr>
        <p:xfrm>
          <a:off x="161924" y="350585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em sala de aula sobre a importância da preservação desses biomas para a manutenção da biodiversidade e para o equilíbrio ecológico do país.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11F98ED4-E02D-F6E6-B6AD-5D99AC6CF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819241"/>
              </p:ext>
            </p:extLst>
          </p:nvPr>
        </p:nvGraphicFramePr>
        <p:xfrm>
          <a:off x="161924" y="41125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Visita a um parque ou reserva ambiental próxima à escola, onde os alunos poderão observar e conhecer de perto alguns dos componentes físico-naturais estudados.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0C3C5ECC-423C-5F77-C219-2B8350F1C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002329"/>
              </p:ext>
            </p:extLst>
          </p:nvPr>
        </p:nvGraphicFramePr>
        <p:xfrm>
          <a:off x="161924" y="471836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Elaboração de um mapa do Brasil destacando a distribuição geográfica dos biomas estudados, utilizando diferentes cores para cada um deles.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ACE4D9AB-4003-AE27-FEF7-5FF4F9DC7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675830"/>
              </p:ext>
            </p:extLst>
          </p:nvPr>
        </p:nvGraphicFramePr>
        <p:xfrm>
          <a:off x="161924" y="532412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Realização de um jogo de perguntas e respostas sobre os biomas brasileiros, utilizando cartas com perguntas sobre suas características, fauna, flora etc.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4DCECF6C-5A1D-A123-090F-40DDADBEB7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334591"/>
              </p:ext>
            </p:extLst>
          </p:nvPr>
        </p:nvGraphicFramePr>
        <p:xfrm>
          <a:off x="161924" y="592989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Realização de uma pesquisa sobre os impactos ambientais causados pelo desmatamento, queimadas e urbanização desordenada nos diferentes biomas brasileiros.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E6DC359A-E56F-B0C2-BC78-605763459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441441"/>
              </p:ext>
            </p:extLst>
          </p:nvPr>
        </p:nvGraphicFramePr>
        <p:xfrm>
          <a:off x="161924" y="653565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Produção de um documentário curto sobre um dos biomas estudados, no qual os alunos possam apresentar suas pesquisas e reflexões sobre a importância de preservação.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ela 19">
            <a:extLst>
              <a:ext uri="{FF2B5EF4-FFF2-40B4-BE49-F238E27FC236}">
                <a16:creationId xmlns:a16="http://schemas.microsoft.com/office/drawing/2014/main" id="{D04B4192-CB1A-3FA0-B29D-832730A6F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440089"/>
              </p:ext>
            </p:extLst>
          </p:nvPr>
        </p:nvGraphicFramePr>
        <p:xfrm>
          <a:off x="161924" y="714142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Observação e análise de imagens de satélite, comparando a cobertura vegetal dos diferentes biomas e como ela é influenciada por fatores climáticos e pelo homem.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id="{81A88BD7-84ED-6D7D-CFBC-B8A7E241B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037021"/>
              </p:ext>
            </p:extLst>
          </p:nvPr>
        </p:nvGraphicFramePr>
        <p:xfrm>
          <a:off x="161924" y="774718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pt-BR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Elaboração de um projeto de educação ambiental em parceria com a comunidade, com o objetivo de conscientizar sobre a importância da preservação dos biomas brasileiros e incentivar ações de conservação.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212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606</TotalTime>
  <Words>429</Words>
  <Application>Microsoft Office PowerPoint</Application>
  <PresentationFormat>Papel A4 (210 x 297 mm)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56</cp:revision>
  <dcterms:created xsi:type="dcterms:W3CDTF">2022-07-31T15:12:23Z</dcterms:created>
  <dcterms:modified xsi:type="dcterms:W3CDTF">2023-09-12T19:05:23Z</dcterms:modified>
</cp:coreProperties>
</file>