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84" r:id="rId2"/>
    <p:sldId id="286" r:id="rId3"/>
    <p:sldId id="288" r:id="rId4"/>
    <p:sldId id="289" r:id="rId5"/>
    <p:sldId id="287" r:id="rId6"/>
    <p:sldId id="290" r:id="rId7"/>
    <p:sldId id="291" r:id="rId8"/>
    <p:sldId id="292" r:id="rId9"/>
    <p:sldId id="293" r:id="rId1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8" d="100"/>
          <a:sy n="98" d="100"/>
        </p:scale>
        <p:origin x="1320" y="-2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519015"/>
            <a:ext cx="5820686" cy="68679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Diversidade de ecossistemas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(EF07CI07) Caracterizar os principais ecossistemas brasileiros quanto à paisagem, à</a:t>
            </a: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quantidade de água, ao tipo de solo, à disponibilidade de luz solar, à temperatura etc.,</a:t>
            </a: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correlacionando essas características à flora e fauna específicas.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86500"/>
              </p:ext>
            </p:extLst>
          </p:nvPr>
        </p:nvGraphicFramePr>
        <p:xfrm>
          <a:off x="161924" y="2037780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Apresentação dos ecossistemas: Divida a turma em grupos e atribua a cada grupo um ecossistema brasileiro, como a Floresta Amazônica, o Pantanal ou a Caatinga. Peça aos alunos que pesquisem e preparem uma apresentação sobre as características paisagísticas, a quantidade de água, o tipo de solo, a disponibilidade de luz solar, a temperatura, a flora e a fauna específicas desse ecossistema.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11047"/>
              </p:ext>
            </p:extLst>
          </p:nvPr>
        </p:nvGraphicFramePr>
        <p:xfrm>
          <a:off x="160026" y="3339556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murais: Peça aos alunos que, individualmente ou em grupos, criem murais ilustrando os principais ecossistemas brasileiros. Eles devem incluir informações sobre as características de cada ecossistema, destacando as correlações entre a paisagem, a água, o solo, a luz solar, a temperatura e a flora e fauna específicas.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875869"/>
              </p:ext>
            </p:extLst>
          </p:nvPr>
        </p:nvGraphicFramePr>
        <p:xfrm>
          <a:off x="160026" y="445845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de campo: Organize uma visita a um ecossistema próximo à escola, como uma mata ciliar, uma área de restinga ou um ambiente de cerrado. Os alunos devem observar e coletar informações sobre as características desse ecossistema, incluindo paisagem, quantidade de água, tipo de solo, disponibilidade de luz solar, temperatura, flora e fauna específicas.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144483"/>
              </p:ext>
            </p:extLst>
          </p:nvPr>
        </p:nvGraphicFramePr>
        <p:xfrm>
          <a:off x="160026" y="576022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de cartas: Crie um jogo de cartas no qual cada carta represente um ecossistema brasileiro. Os alunos devem jogar em grupos e, em cada rodada, discutir as características de cada ecossistema e as correlações com a flora e fauna específicas.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7D9692C-C804-7BFB-E862-6BB7A8D0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9595"/>
              </p:ext>
            </p:extLst>
          </p:nvPr>
        </p:nvGraphicFramePr>
        <p:xfrm>
          <a:off x="160026" y="673854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Debates: Promova debates em sala de aula sobre a importância da preservação dos ecossistemas brasileiros e as consequências da destruição desses ambientes. Os alunos devem correlacionar as características dos ecossistemas com a biodiversidade e os serviços ecossistêmicos prestados por eles.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6DC7818-6F4E-F5F1-69D4-60AC4F1CD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208008"/>
              </p:ext>
            </p:extLst>
          </p:nvPr>
        </p:nvGraphicFramePr>
        <p:xfrm>
          <a:off x="160026" y="789974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Projeto de pesquisa: Peça aos alunos que escolham um ecossistema brasileiro de seu interesse e desenvolvam um projeto de pesquisa. Eles devem investigar as características do ecossistema, correlacionando-as à flora e fauna específicas, e apresentar seus resultados para 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347679"/>
              </p:ext>
            </p:extLst>
          </p:nvPr>
        </p:nvGraphicFramePr>
        <p:xfrm>
          <a:off x="161924" y="203778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Estudo de caso: Apresente aos alunos estudos de caso de ecossistemas brasileiros ameaçados ou em processo de recuperação. Eles devem analisar as características desses ecossistemas, as ações necessárias para sua preservação ou recuperação e as possíveis consequências para a flora e fauna específicas.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FDB030-C772-92D2-194B-6BD61845E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343579"/>
              </p:ext>
            </p:extLst>
          </p:nvPr>
        </p:nvGraphicFramePr>
        <p:xfrm>
          <a:off x="161924" y="321480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Fotografias e descrições: Peça aos alunos que pesquisem e coletem fotografias de diferentes ecossistemas brasileiros. Eles devem descrever as características observadas nas fotografias, correlacionando-as à flora e fauna específicas.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E65EA19-F1DB-80EC-8859-DBB457D9D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825009"/>
              </p:ext>
            </p:extLst>
          </p:nvPr>
        </p:nvGraphicFramePr>
        <p:xfrm>
          <a:off x="161924" y="420894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Caça ao tesouro: Organize uma atividade de "caça ao tesouro" em que os alunos recebam pistas relacionadas a diferentes ecossistemas brasileiros. Eles devem encontrar as respostas às pistas visitando diferentes fontes de informação, como livros, sites e vídeos, e correlacionar as características dos ecossistemas com a flora e fauna específicas.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AA75AD8-1D9F-7F48-85B2-E05A8226A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918914"/>
              </p:ext>
            </p:extLst>
          </p:nvPr>
        </p:nvGraphicFramePr>
        <p:xfrm>
          <a:off x="161924" y="5385965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Exposição de maquetes: Peça aos alunos que, individualmente ou em grupos, construam maquetes representando diferentes ecossistemas brasileiros. Eles devem incluir elementos que representem as características paisagísticas, a quantidade de água, o tipo de solo, a disponibilidade de luz solar, a temperatura, a flora e a fauna específicas de cada ecossistema.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06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42382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6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 foto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9608" y="486967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 município de Aimorés na Mata Atlântica mineira.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 município de Altamira na Amazônia paraense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 município de Barão de Melgaço no pantanal mato-grossense.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 município de Sant’Ana do Livramento na região dos pampas gaúchos.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No município de Tucano no sertão baiano.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pic>
        <p:nvPicPr>
          <p:cNvPr id="7" name="Imagem 6" descr="Floresta com árvores&#10;&#10;Descrição gerada automaticamente">
            <a:extLst>
              <a:ext uri="{FF2B5EF4-FFF2-40B4-BE49-F238E27FC236}">
                <a16:creationId xmlns:a16="http://schemas.microsoft.com/office/drawing/2014/main" id="{78DA79F0-07AE-EA0C-361B-C76AC1B10B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395" y="2483312"/>
            <a:ext cx="1347409" cy="1796545"/>
          </a:xfrm>
          <a:prstGeom prst="rect">
            <a:avLst/>
          </a:prstGeom>
        </p:spPr>
      </p:pic>
      <p:sp>
        <p:nvSpPr>
          <p:cNvPr id="9" name="CaixaDeTexto 5">
            <a:extLst>
              <a:ext uri="{FF2B5EF4-FFF2-40B4-BE49-F238E27FC236}">
                <a16:creationId xmlns:a16="http://schemas.microsoft.com/office/drawing/2014/main" id="{E8E69526-4D04-91AF-7384-F631FE9FF201}"/>
              </a:ext>
            </a:extLst>
          </p:cNvPr>
          <p:cNvSpPr txBox="1"/>
          <p:nvPr/>
        </p:nvSpPr>
        <p:spPr>
          <a:xfrm rot="16200000">
            <a:off x="3098894" y="3584783"/>
            <a:ext cx="1283267" cy="21544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latin typeface="Arial"/>
                <a:cs typeface="Calibri"/>
              </a:rPr>
              <a:t>Fonte: Jefferson Silva</a:t>
            </a:r>
            <a:endParaRPr lang="pt-BR" sz="800" dirty="0">
              <a:latin typeface="Arial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9E3835A-DC22-78A0-1214-4DB3152A8AB7}"/>
              </a:ext>
            </a:extLst>
          </p:cNvPr>
          <p:cNvSpPr txBox="1"/>
          <p:nvPr/>
        </p:nvSpPr>
        <p:spPr>
          <a:xfrm>
            <a:off x="329608" y="4307816"/>
            <a:ext cx="6362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 base nos seus conhecimentos sobre os ecossistemas brasileiros, responda em qual região essa foto foi tirada.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8AB1736-39C6-745C-D232-EF1E82D38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32162"/>
              </p:ext>
            </p:extLst>
          </p:nvPr>
        </p:nvGraphicFramePr>
        <p:xfrm>
          <a:off x="200263" y="6013944"/>
          <a:ext cx="649148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9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O Brasil é um país com dimensões continentais que possui uma fauna riquíssima. Muitos desses animais já foram representados em obras artísticas como músicas, filmes, novelas, desenhos animados e etc. A seguir, são listados alguns deles: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7F233100-BECC-9170-24F7-6C92B1E56ECC}"/>
              </a:ext>
            </a:extLst>
          </p:cNvPr>
          <p:cNvSpPr txBox="1"/>
          <p:nvPr/>
        </p:nvSpPr>
        <p:spPr>
          <a:xfrm>
            <a:off x="457440" y="7778853"/>
            <a:ext cx="6272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Cerrado; II – Pampa; III – Mata Atlântica; IV – Floresta Amazônica e V - Caatinga.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Cerrado; II – Caatinga; III - Mata Atlântica; IV – Pantanal e V - Caatinga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Caatinga; II – Pampa; III – Floresta Amazônica; IV – Pantanal e V - Cerrado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Caatinga; II – Pantanal; III – Floresta Amazônica; IV – Mata Atlântica e V - Cerrado.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Pampa; II – Caatinga; III – Pantanal; IV – Mata Atlântica e V – Floresta Amazônica.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CD595EB-ABEE-673A-CD82-56E568B4BE55}"/>
              </a:ext>
            </a:extLst>
          </p:cNvPr>
          <p:cNvSpPr txBox="1"/>
          <p:nvPr/>
        </p:nvSpPr>
        <p:spPr>
          <a:xfrm>
            <a:off x="457440" y="6755220"/>
            <a:ext cx="62726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 – Asa Branca; II - Tuiuiú; III - Onça-pintada; IV - Mico-leão-dourado e V - Lobo-guará</a:t>
            </a:r>
          </a:p>
          <a:p>
            <a:pPr algn="ctr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Relacione cada um desses animais com os biomas que representam.</a:t>
            </a:r>
          </a:p>
        </p:txBody>
      </p:sp>
    </p:spTree>
    <p:extLst>
      <p:ext uri="{BB962C8B-B14F-4D97-AF65-F5344CB8AC3E}">
        <p14:creationId xmlns:p14="http://schemas.microsoft.com/office/powerpoint/2010/main" val="409590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31116" y="4323430"/>
            <a:ext cx="636646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Renata: caatinga; Pedro: Floresta Amazônica; Eliane: cerrado; </a:t>
            </a:r>
            <a:r>
              <a:rPr lang="pt-BR" sz="1200" dirty="0" err="1">
                <a:latin typeface="Arial"/>
                <a:cs typeface="Arial"/>
              </a:rPr>
              <a:t>Aluiz</a:t>
            </a:r>
            <a:r>
              <a:rPr lang="pt-BR" sz="1200" dirty="0">
                <a:latin typeface="Arial"/>
                <a:cs typeface="Arial"/>
              </a:rPr>
              <a:t>: Mata Atlântica.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/>
                <a:cs typeface="Arial"/>
              </a:rPr>
              <a:t>Renata: caatinga; Pedro: Mata Atlântica; Eliane: pampa; </a:t>
            </a:r>
            <a:r>
              <a:rPr lang="pt-BR" sz="1200" dirty="0" err="1">
                <a:latin typeface="Arial"/>
                <a:cs typeface="Arial"/>
              </a:rPr>
              <a:t>Aluiz</a:t>
            </a:r>
            <a:r>
              <a:rPr lang="pt-BR" sz="1200" dirty="0">
                <a:latin typeface="Arial"/>
                <a:cs typeface="Arial"/>
              </a:rPr>
              <a:t>: Amazônia.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/>
                <a:cs typeface="Arial"/>
              </a:rPr>
              <a:t>Renata: cerrado; Pedro: Floresta Amazônica; Eliane: caatinga; </a:t>
            </a:r>
            <a:r>
              <a:rPr lang="pt-BR" sz="1200" dirty="0" err="1">
                <a:latin typeface="Arial"/>
                <a:cs typeface="Arial"/>
              </a:rPr>
              <a:t>Aluiz</a:t>
            </a:r>
            <a:r>
              <a:rPr lang="pt-BR" sz="1200" dirty="0">
                <a:latin typeface="Arial"/>
                <a:cs typeface="Arial"/>
              </a:rPr>
              <a:t>: Amazônia.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/>
                <a:cs typeface="Arial"/>
              </a:rPr>
              <a:t>Renata: pantanal; Pedro: Floresta Amazônica; Eliane: pampa; </a:t>
            </a:r>
            <a:r>
              <a:rPr lang="pt-BR" sz="1200" dirty="0" err="1">
                <a:latin typeface="Arial"/>
                <a:cs typeface="Arial"/>
              </a:rPr>
              <a:t>Aluiz</a:t>
            </a:r>
            <a:r>
              <a:rPr lang="pt-BR" sz="1200" dirty="0">
                <a:latin typeface="Arial"/>
                <a:cs typeface="Arial"/>
              </a:rPr>
              <a:t>: Mata Atlântica.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/>
                <a:cs typeface="Arial"/>
              </a:rPr>
              <a:t>Renata: cerrado; Pedro: pampa; Eliane: caatinga; </a:t>
            </a:r>
            <a:r>
              <a:rPr lang="pt-BR" sz="1200" dirty="0" err="1">
                <a:latin typeface="Arial"/>
                <a:cs typeface="Arial"/>
              </a:rPr>
              <a:t>Aluiz</a:t>
            </a:r>
            <a:r>
              <a:rPr lang="pt-BR" sz="1200" dirty="0">
                <a:latin typeface="Arial"/>
                <a:cs typeface="Arial"/>
              </a:rPr>
              <a:t>: Floresta Amazônica.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342066E-E9D1-B952-7B78-96930E5B7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94599"/>
              </p:ext>
            </p:extLst>
          </p:nvPr>
        </p:nvGraphicFramePr>
        <p:xfrm>
          <a:off x="161924" y="1861898"/>
          <a:ext cx="649148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Quatro estudantes do 7º ano de diferentes escolas do Brasil resolveram compartilhar as características dos biomas locais de suas regiões. Abaixo segue o que cada aluno comentou: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62FA320-E24F-9F1F-5F1D-01F89936FCD1}"/>
              </a:ext>
            </a:extLst>
          </p:cNvPr>
          <p:cNvSpPr txBox="1"/>
          <p:nvPr/>
        </p:nvSpPr>
        <p:spPr>
          <a:xfrm>
            <a:off x="331116" y="2411342"/>
            <a:ext cx="63606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Renata: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 região do Brasil onde moro predomina a vegetação de pequeno porte, onde o solo é pedregoso e a biodiversidade é adaptada suportar altas temperaturas e seca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Pedro: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onde moro encontra-se uma enorme biodiversidade, devido ao solo muito fértil e alta umidade, além da presença de diversas árvores de grande porte.</a:t>
            </a:r>
          </a:p>
          <a:p>
            <a:pPr algn="just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Eliane: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aqui são encontradas árvores de pequeno porte, com vegetação rasteira, e biodiversidade adaptada a épocas quentes e úmidas e frias e secas. </a:t>
            </a:r>
          </a:p>
          <a:p>
            <a:pPr algn="just"/>
            <a:r>
              <a:rPr lang="pt-BR" sz="1200" b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Aluiz</a:t>
            </a:r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há uma grande diversidade de árvores aqui onde moro, o ambiente é úmido e há a presença do ecossistema chamado manguezal.</a:t>
            </a:r>
          </a:p>
          <a:p>
            <a:pPr algn="just"/>
            <a:endParaRPr lang="pt-BR" sz="1200" b="0" i="1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acordo com as características, correlacione o estudante ao respectivo bioma brasileiro:</a:t>
            </a:r>
            <a:endParaRPr lang="pt-BR" sz="1200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7E25770-2A8C-1AFB-F5BF-6802985E0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59273"/>
              </p:ext>
            </p:extLst>
          </p:nvPr>
        </p:nvGraphicFramePr>
        <p:xfrm>
          <a:off x="160416" y="5381463"/>
          <a:ext cx="6491482" cy="1402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7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2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Felipe, alagoano, recebeu visita de seu amigo chileno,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Herméz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, e decidiram visitar uma das praias de Maceió.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Herméz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 provocou uma conversa sobre as diferenças entre o oceano Pacífico, que banha o litoral de seu país, e o Oceano Atlântico, que abrange o litoral brasileiro. Os rapazes se deram conta de que o Atlântico é influenciado por correntes marítimas de águas quentes e frias, detendo uma biodiversidade maior que aquela do Pacífico, onde as águas são mais frias, mas também favorecem espécies variadas, como diversas algas.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80EEAE72-FC68-5341-0F4E-325343A7D55D}"/>
              </a:ext>
            </a:extLst>
          </p:cNvPr>
          <p:cNvSpPr txBox="1"/>
          <p:nvPr/>
        </p:nvSpPr>
        <p:spPr>
          <a:xfrm>
            <a:off x="323769" y="7089906"/>
            <a:ext cx="6366468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Oceano Atlântico é o único oceano próximo ao Brasil, e não pode ser caracterizado como um bioma marinho, devido à sua pequena extensão na região.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Os oceanos próximos ao Brasil apresentam uma biodiversidade muito menor do que os outros biomas terrestres do país.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Os oceanos próximos ao que banha o litoral brasileiro podem ser caracterizados como um único bioma marinho, devido às suas características comuns.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presença da Corrente de Humboldt no Oceano Pacífico é a principal responsável pela grande biodiversidade marinha na costa brasileira.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Corrente do Golfo é uma das principais correntes marítimas que influenciam o clima e a biodiversidade do Oceano Pacífico.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7160BBC-696C-0D65-1058-BCFF5D5B2076}"/>
              </a:ext>
            </a:extLst>
          </p:cNvPr>
          <p:cNvSpPr txBox="1"/>
          <p:nvPr/>
        </p:nvSpPr>
        <p:spPr>
          <a:xfrm>
            <a:off x="285430" y="6833180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Sobre estes ambientes, sabe-se que: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59066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396757"/>
              </p:ext>
            </p:extLst>
          </p:nvPr>
        </p:nvGraphicFramePr>
        <p:xfrm>
          <a:off x="161924" y="203778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características do ecossistema da Amazônia, considerando paisagem, quantidade de água, tipo de solo, disponibilidade de luz solar, temperatura e os principais elementos da flora e fauna.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EEFBEC95-6ADA-1529-4560-B7F21D84E1A9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635414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BB96514-F556-3264-4188-E43F1AC18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47908"/>
              </p:ext>
            </p:extLst>
          </p:nvPr>
        </p:nvGraphicFramePr>
        <p:xfrm>
          <a:off x="166255" y="3747934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as características do Cerrado brasileiro, correlacionando as particularidades do ambiente com  flora e fauna específicas desse ecossistema.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58618DAF-E1F8-BB46-E175-535063D190C5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434556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5DF1AC2-A485-036A-CAE8-692F07855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6083"/>
              </p:ext>
            </p:extLst>
          </p:nvPr>
        </p:nvGraphicFramePr>
        <p:xfrm>
          <a:off x="166255" y="545808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Aborde as características do Pantanal Mato-Grossense em relação à paisagem, quantidade de água, tipo de solo, disponibilidade de luz solar, temperatura e as espécies de plantas e animais encontradas nesse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AF0A005C-DC37-2285-0F12-C2187AAA1B3D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055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C7B94FBD-D40F-2497-DFF1-33D784DD5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54991"/>
              </p:ext>
            </p:extLst>
          </p:nvPr>
        </p:nvGraphicFramePr>
        <p:xfrm>
          <a:off x="170586" y="716824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características do ecossistema da Caatinga, destacando a paisagem, a quantidade de água disponível, o tipo de solo, a disponibilidade de luz solar, a temperatura e as espécies de flora e fauna típicas desse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ela 13">
            <a:extLst>
              <a:ext uri="{FF2B5EF4-FFF2-40B4-BE49-F238E27FC236}">
                <a16:creationId xmlns:a16="http://schemas.microsoft.com/office/drawing/2014/main" id="{994EEB81-8FCC-AD9D-406E-8577F4ED605B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7765876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7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075115"/>
              </p:ext>
            </p:extLst>
          </p:nvPr>
        </p:nvGraphicFramePr>
        <p:xfrm>
          <a:off x="161924" y="203778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3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Correlacione as características do ecossistema de Mata Atlântica com sua paisagem, quantidade de água, tipo de solo, disponibilidade de luz solar, temperatura e as peculiaridades da flora e fauna presentes nessa região.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EEFBEC95-6ADA-1529-4560-B7F21D84E1A9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635414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BB96514-F556-3264-4188-E43F1AC18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145941"/>
              </p:ext>
            </p:extLst>
          </p:nvPr>
        </p:nvGraphicFramePr>
        <p:xfrm>
          <a:off x="166255" y="3747934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8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as particularidades do ecossistema dos Pampas, considerando a paisagem, a quantidade de água disponível, o tipo de solo, a disponibilidade de luz solar, a temperatura e as espécies de flora e fauna adaptadas a esse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58618DAF-E1F8-BB46-E175-535063D190C5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434556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5DF1AC2-A485-036A-CAE8-692F07855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509810"/>
              </p:ext>
            </p:extLst>
          </p:nvPr>
        </p:nvGraphicFramePr>
        <p:xfrm>
          <a:off x="166255" y="545808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características do ecossistema de Manguezal, relacionando sua paisagem, quantidade de água, tipo de solo, disponibilidade de luz solar, temperatura e as espécies de plantas e animais típicas desse habitat.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AF0A005C-DC37-2285-0F12-C2187AAA1B3D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055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C7B94FBD-D40F-2497-DFF1-33D784DD5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30942"/>
              </p:ext>
            </p:extLst>
          </p:nvPr>
        </p:nvGraphicFramePr>
        <p:xfrm>
          <a:off x="170586" y="716824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Aborde as particularidades do ecossistema de Campos Sulinos, considerando a paisagem, quantidade de água, tipo de solo, disponibilidade de luz solar, temperatura e as espécies de flora e fauna adaptadas a esse ambiente específico.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ela 13">
            <a:extLst>
              <a:ext uri="{FF2B5EF4-FFF2-40B4-BE49-F238E27FC236}">
                <a16:creationId xmlns:a16="http://schemas.microsoft.com/office/drawing/2014/main" id="{994EEB81-8FCC-AD9D-406E-8577F4ED605B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7765876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76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37647"/>
              </p:ext>
            </p:extLst>
          </p:nvPr>
        </p:nvGraphicFramePr>
        <p:xfrm>
          <a:off x="161924" y="203778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3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as características do ecossistema de Mata de Araucárias, correlacionando sua paisagem, quantidade de água, tipo de solo, disponibilidade de luz solar, temperatura e as espécies de flora e fauna típicas desse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EEFBEC95-6ADA-1529-4560-B7F21D84E1A9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635414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BB96514-F556-3264-4188-E43F1AC18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145253"/>
              </p:ext>
            </p:extLst>
          </p:nvPr>
        </p:nvGraphicFramePr>
        <p:xfrm>
          <a:off x="166255" y="3747934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0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particularidades do ecossistema de restinga, considerando a paisagem, quantidade de água disponível, tipo de solo, disponibilidade de luz solar, temperatura e as espécies de flora e fauna adaptadas a esse ambiente específico de regiões costeiras.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58618DAF-E1F8-BB46-E175-535063D190C5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434556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5DF1AC2-A485-036A-CAE8-692F07855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925587"/>
              </p:ext>
            </p:extLst>
          </p:nvPr>
        </p:nvGraphicFramePr>
        <p:xfrm>
          <a:off x="166255" y="545808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Correlacione as características do ecossistema de campos de altitude com a paisagem, quantidade de água, tipo de solo, disponibilidade de luz solar, temperatura e as espécies de flora e fauna encontradas nesses locais.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AF0A005C-DC37-2285-0F12-C2187AAA1B3D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055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C7B94FBD-D40F-2497-DFF1-33D784DD5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248688"/>
              </p:ext>
            </p:extLst>
          </p:nvPr>
        </p:nvGraphicFramePr>
        <p:xfrm>
          <a:off x="170586" y="716824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as particularidades do ecossistema de dunas, considerando a paisagem, quantidade de água disponível, tipo de solo, disponibilidade de luz solar, temperatura e as espécies de flora e fauna adaptadas a esse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ela 13">
            <a:extLst>
              <a:ext uri="{FF2B5EF4-FFF2-40B4-BE49-F238E27FC236}">
                <a16:creationId xmlns:a16="http://schemas.microsoft.com/office/drawing/2014/main" id="{994EEB81-8FCC-AD9D-406E-8577F4ED605B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7765876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57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884636"/>
              </p:ext>
            </p:extLst>
          </p:nvPr>
        </p:nvGraphicFramePr>
        <p:xfrm>
          <a:off x="161924" y="203778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características do ecossistema de savanas, relacionando sua paisagem, quantidade de água, tipo de solo, disponibilidade de luz solar, temperatura e as espécies de plantas e animais típicas desse habitat.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EEFBEC95-6ADA-1529-4560-B7F21D84E1A9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2635414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BB96514-F556-3264-4188-E43F1AC18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37978"/>
              </p:ext>
            </p:extLst>
          </p:nvPr>
        </p:nvGraphicFramePr>
        <p:xfrm>
          <a:off x="166255" y="3747934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Aborde as particularidades do ecossistema de florestas de araucárias, considerando a paisagem, quantidade de água, tipo de solo, disponibilidade de luz solar, temperatura e as espécies de flora e fauna adaptadas a esse ambiente específico.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58618DAF-E1F8-BB46-E175-535063D190C5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4345568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655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1146</TotalTime>
  <Words>1985</Words>
  <Application>Microsoft Office PowerPoint</Application>
  <PresentationFormat>Papel A4 (210 x 297 mm)</PresentationFormat>
  <Paragraphs>138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2023-09-13T12:29:58Z</dcterms:modified>
</cp:coreProperties>
</file>