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006201"/>
            <a:ext cx="5931145" cy="599080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Programas e indicadores de saúde pública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EF07CI09) Interpretar as condições de saúde da comunidade, cidade ou estado, com base na análise e comparação de indicadores de saúde (como taxa de mortalidade infantil, cobertura de saneamento básico e incidência de doenças de veiculação hídrica, atmosférica entre outras) e dos resultados de políticas públicas destinadas à </a:t>
            </a: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saúde.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71769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você entende de taxa de natalidade e mortalidade?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12809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as diferenças entre elas?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11593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crescimento vegetativo?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09423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Porque a taxa de fecundidade está associada a natalidade?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9570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você entende por expectativa de vida?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4515</TotalTime>
  <Words>158</Words>
  <Application>Microsoft Office PowerPoint</Application>
  <PresentationFormat>Papel A4 (210 x 297 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2023-05-20T02:33:36Z</dcterms:modified>
</cp:coreProperties>
</file>