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6" r:id="rId3"/>
    <p:sldId id="287" r:id="rId4"/>
    <p:sldId id="288" r:id="rId5"/>
    <p:sldId id="28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159464"/>
            <a:ext cx="5820686" cy="502131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Composição do ar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(EF07CI12) Demonstrar que o ar é uma mistura de gases, identificando sua composição, e discutir fenômenos naturais ou antrópicos que podem alterar essa composição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326328"/>
              </p:ext>
            </p:extLst>
          </p:nvPr>
        </p:nvGraphicFramePr>
        <p:xfrm>
          <a:off x="161925" y="1981182"/>
          <a:ext cx="6529820" cy="1859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Sabe-se que é na atmosfera que estão presentes os gases imprescindíveis para a manutenção da vida na Terra. Dentre eles estão: o oxigênio, importante para a respiração aeróbica; o gás carbônico, importante para o processo de fotossíntese; o nitrogênio, importante na fixação por bactérias em raízes de plantas, dentre outros. Justamente pela presença desses gases, a atmosfera também é responsável pela manutenção da temperatura do planeta a partir de um processo natural de absorção e reflexão da energia solar, conhecido como efeito estufa. No entanto, o aumento da emissão de gases, devido à ação antrópica, faz com que esse processo natural seja desequilibrado de forma a intensificá-lo, causando um aumento na temperatura da superfície terrestre.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7" y="4304721"/>
            <a:ext cx="63664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Por se tratar de um processo natural, o ser humano nada poderá fazer para reverter essa situação de desequilíbrio, já que mesmo que ele pare de emitir mais gases de efeito estufa, a natureza continuará a reter o calor dos raios solares.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homem, por ter intensificado um processo natural, deve reverter tal malefício a partir do uso de fontes de energias renováveis, abolir o uso de petróleo e seus derivados (assim como demais fontes energéticas poluidoras), além de promover a defesa ao meio ambiente ecologicamente equilibrado.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Nada deve ser feito em relação à intensificação do efeito estufa, pois, caso houvesse algum movimento contrário, a temperatura da superfície da Terra diminuiria drasticamente causando a extinção de diversos seres vivos.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humanidade somente conseguirá reverter seus danos em relação à emissão de gases de efeito estufa quando uma nova tecnologia for inventada de forma que não se necessite mais do uso de petróleos e seus derivados. 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homem deve diminuir a emissão de gases de efeito estufa, assim como desenvolver uma tecnologia inovadora que desacelere o processo natural de absorção e reflexão da energia solar para que possa conter os problemas relacionados a esse fenômeno.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C17996E-8699-54BF-786D-6617C6AB04B4}"/>
              </a:ext>
            </a:extLst>
          </p:cNvPr>
          <p:cNvSpPr txBox="1"/>
          <p:nvPr/>
        </p:nvSpPr>
        <p:spPr>
          <a:xfrm>
            <a:off x="325278" y="3840200"/>
            <a:ext cx="636646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respeito disso, assinale a alternativa correta: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774719"/>
              </p:ext>
            </p:extLst>
          </p:nvPr>
        </p:nvGraphicFramePr>
        <p:xfrm>
          <a:off x="161925" y="1894650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atmosfera terrestre resulta de uma mistura de diversos gases, tais como o nitrogênio, oxigênio e gases nobres. O nitrogênio constitui quase 80% dessa mistura. Dentre os gases nobres, em baixas quantias, estão o hélio, frequentemente usado em balões, e o neônio, responsável pelas famosas luzes coloridas de "néon". Dessa composição curiosa, é necessário destacar o oxigênio, pois a respiração do ser humano e de vários outros seres vivos depende dele. A atmosfera, porém, passou por mudanças ao longo da história do planeta e pode ser afetada pelas atividades humanas.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351971" y="3915082"/>
            <a:ext cx="6366468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humanidade, por consumir oxigênio, tem esgotado esse gás, dificultando a vida de outros seres vivos.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gás carbônico (CO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também é componente natural da atmosfera. Assim, seu aumento não traz riscos à vida.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gás carbônico (CO</a:t>
            </a:r>
            <a:r>
              <a:rPr lang="pt-BR" sz="1200" baseline="-25000" dirty="0">
                <a:latin typeface="Arial"/>
                <a:cs typeface="Arial"/>
              </a:rPr>
              <a:t>2</a:t>
            </a:r>
            <a:r>
              <a:rPr lang="pt-BR" sz="1200" dirty="0">
                <a:latin typeface="Arial"/>
                <a:cs typeface="Arial"/>
              </a:rPr>
              <a:t>) também é componente natural da atmosfera, mas a atividade industrial humana pode aumentar suas quantidades, prejudicando o clima e a vida no planeta Terra.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oxigênio, compondo mais de 20% da atmosfera, permite, por isso, que respiremos mesmo se estivermos a centenas de quilômetros de altura.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expressão "ar rarefeito" diz respeito aos tipos raros de gás (como os gases nobres) encontrados nas camadas mais altas da atmosfera.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A7876A3-FB9E-7059-5BB0-26C0AC511903}"/>
              </a:ext>
            </a:extLst>
          </p:cNvPr>
          <p:cNvSpPr txBox="1"/>
          <p:nvPr/>
        </p:nvSpPr>
        <p:spPr>
          <a:xfrm>
            <a:off x="351971" y="3442731"/>
            <a:ext cx="63397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Nesse contexto, assinale a alternativa correta: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06382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570093"/>
              </p:ext>
            </p:extLst>
          </p:nvPr>
        </p:nvGraphicFramePr>
        <p:xfrm>
          <a:off x="161925" y="1894650"/>
          <a:ext cx="6491482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Quando próximas da superfície terrestre, as moléculas de ar tendem a se chocar mais umas com as outras, aumentando a pressão atmosférica. Com o aumento da altitude, há mais espaço para as moléculas fluírem livres, o ar torna-se "rarefeito" - poucas moléculas de ar por unidade de volume - e a pressão atmosférica torna-se menor.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325277" y="3245449"/>
            <a:ext cx="63664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variação da pressão atmosférica é um dos motivos pelos quais jogadores de futebol brasileiros têm mais dificuldade de respirar quando enfrentam times estrangeiros em cidades de maior altitude, como na Bolívia.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ser humano pode flutuar facilmente a 500 Km de altitude, pois há pouco ar para empurrar o indivíduo para baixo.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Cozinhar um alimento pode ser uma experiência diferente em Recife e em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Parinacota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- cidade chilena a aproximadamente 4.400 metros de altitude -, pois a água ferve a diferentes temperaturas dependendo da altitude em que se encontra.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 o planeta Terra fosse maior em volume total, mas a quantidade de ar não mudasse, a respiração humana seria prejudicada em todos os lugares.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pressão atmosférica é relevante para o voo de aeronaves e também de passarinhos.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7C25DA0-B7B9-3FE7-3D22-035E62F3F4BB}"/>
              </a:ext>
            </a:extLst>
          </p:cNvPr>
          <p:cNvSpPr txBox="1"/>
          <p:nvPr/>
        </p:nvSpPr>
        <p:spPr>
          <a:xfrm>
            <a:off x="325277" y="2727369"/>
            <a:ext cx="63664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Considerando essas informações, assinale a alternativa que não corresponde à realidade: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0651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972998F-C946-663A-4A6A-D98829ED9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92992"/>
              </p:ext>
            </p:extLst>
          </p:nvPr>
        </p:nvGraphicFramePr>
        <p:xfrm>
          <a:off x="210908" y="1893606"/>
          <a:ext cx="6491482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Sabe-se que a atmosfera é composta por cinco camadas, as quais apresentam características específicas. Assinale a alternativa que apresente uma informação correta sobre as camadas da atmosfera 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94B5BA0-2300-B095-02A2-A72BB03BFB11}"/>
              </a:ext>
            </a:extLst>
          </p:cNvPr>
          <p:cNvSpPr txBox="1"/>
          <p:nvPr/>
        </p:nvSpPr>
        <p:spPr>
          <a:xfrm>
            <a:off x="376414" y="2602596"/>
            <a:ext cx="63664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troposfera é a camada que se encontra a aproximadamente 500 Km acima da superfície terrestre, sendo a última camada atmosférica conhecida.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camada mediana da atmosfera é chamada de estratosfera, a qual tem início por volta de 50 Km acima da superfície da Terra e tem uma temperatura que pode atingir - 90 °C.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estratosfera é a camada que vai de 10 a 50 Km acima da superfície da Terra, a qual possui pouco ar, onde se encontra a camada de ozônio.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termosfera é a camada mais superficial da Terra, onde encontra-se a maior quantidade de ar e matéria viva. Ela se estende até uma altitude de 15 Km, aproximadamente.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termosfera é a camada mais externa da atmosfera, onde as temperaturas atingem até 100 °C a uma altitude de 80 Km.</a:t>
            </a:r>
          </a:p>
        </p:txBody>
      </p:sp>
    </p:spTree>
    <p:extLst>
      <p:ext uri="{BB962C8B-B14F-4D97-AF65-F5344CB8AC3E}">
        <p14:creationId xmlns:p14="http://schemas.microsoft.com/office/powerpoint/2010/main" val="3492250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617</TotalTime>
  <Words>1110</Words>
  <Application>Microsoft Office PowerPoint</Application>
  <PresentationFormat>Papel A4 (210 x 297 mm)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69</cp:revision>
  <dcterms:created xsi:type="dcterms:W3CDTF">2022-07-31T15:12:23Z</dcterms:created>
  <dcterms:modified xsi:type="dcterms:W3CDTF">2023-07-28T22:09:24Z</dcterms:modified>
</cp:coreProperties>
</file>