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6" r:id="rId4"/>
    <p:sldId id="28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112" d="100"/>
          <a:sy n="112" d="100"/>
        </p:scale>
        <p:origin x="1026" y="-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121618"/>
            <a:ext cx="5931145" cy="57599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Diversidade de ecossistemas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(EF07CI07) Caracterizar os principais ecossistemas brasileiros quanto à paisagem, à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quantidade de água, ao tipo de solo, à disponibilidade de luz solar, à temperatura etc.,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correlacionando essas características à flora e fauna específicas.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7046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principais ecossistemas brasileiros?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634897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se entende por ecossistemas?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33734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sobre 1 ecossistema brasileiro?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87386"/>
              </p:ext>
            </p:extLst>
          </p:nvPr>
        </p:nvGraphicFramePr>
        <p:xfrm>
          <a:off x="161924" y="203778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histórica: Peça aos alunos para pesquisarem e apresentarem um relatório sobre a história de uma máquina simples específica, como a roda, a alavanca ou o plano inclinado. Eles devem discutir sua origem, desenvolvimento ao longo do tempo e suas aplicações atuais.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25521"/>
              </p:ext>
            </p:extLst>
          </p:nvPr>
        </p:nvGraphicFramePr>
        <p:xfrm>
          <a:off x="161924" y="315259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Projeto de invenção: Divida a turma em grupos e peça a cada grupo que crie uma invenção que utilize pelo menos duas máquinas simples. Eles devem explicar como suas invenções podem facilitar tarefas mecânicas cotidianas.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363885"/>
              </p:ext>
            </p:extLst>
          </p:nvPr>
        </p:nvGraphicFramePr>
        <p:xfrm>
          <a:off x="161924" y="408452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Demonstrações de máquinas simples: Peça aos alunos que tragam objetos ou dispositivos que exemplifiquem diferentes tipos de máquinas simples. Em sala de aula, eles devem demonstrar como essas máquinas funcionam e discutir suas aplicações.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894587"/>
              </p:ext>
            </p:extLst>
          </p:nvPr>
        </p:nvGraphicFramePr>
        <p:xfrm>
          <a:off x="161924" y="5059147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Experiências com máquinas simples: Realize experimentos simples com máquinas simples, como construir uma alavanca de primeiro, segundo e terceiro gênero, ou montar um plano inclinado para mover objetos. Os alunos devem observar e discutir os princípios físicos envolvidos nessas máquinas.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7D9692C-C804-7BFB-E862-6BB7A8D0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69708"/>
              </p:ext>
            </p:extLst>
          </p:nvPr>
        </p:nvGraphicFramePr>
        <p:xfrm>
          <a:off x="161924" y="6216654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Visitas virtuais: Organize uma visita virtual a um museu de ciências ou a uma fábrica que utilize máquinas simples em seus processos de produção. Os alunos podem fazer perguntas aos profissionais e discutir como as máquinas facilitam esses processos.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6DC7818-6F4E-F5F1-69D4-60AC4F1CD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300305"/>
              </p:ext>
            </p:extLst>
          </p:nvPr>
        </p:nvGraphicFramePr>
        <p:xfrm>
          <a:off x="161924" y="719128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Debate: Divida a turma em dois grupos e promova um debate sobre a importância das máquinas simples na sociedade moderna. Os alunos devem discutir seus pontos de vista, apresentar argumentos e propor soluções para tarefas cotidianas usando essas máquinas.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31428"/>
              </p:ext>
            </p:extLst>
          </p:nvPr>
        </p:nvGraphicFramePr>
        <p:xfrm>
          <a:off x="161924" y="203778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0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de campo: Peça aos alunos para realizarem uma pesquisa de campo em suas casas ou comunidades, identificando exemplos de máquinas simples em uso. Eles podem registrar suas observações e apresentar um relatório explicando como essas máquinas simplificam as tarefas diárias.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895409"/>
              </p:ext>
            </p:extLst>
          </p:nvPr>
        </p:nvGraphicFramePr>
        <p:xfrm>
          <a:off x="161924" y="321480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Resolução de problemas: Apresente aos alunos uma série de problemas que envolvam tarefas mecânicas cotidianas. Eles devem propor soluções utilizando máquinas simples e explicar como essas soluções funcionam.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48426"/>
              </p:ext>
            </p:extLst>
          </p:nvPr>
        </p:nvGraphicFramePr>
        <p:xfrm>
          <a:off x="161924" y="420894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7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inventos históricos: Peça aos alunos para pesquisarem e analisarem inventos históricos que utilizam máquinas simples, como a prensa de Gutenberg. Eles devem discutir como essas invenções revolucionaram a forma como as tarefas mecânicas eram realizadas na época.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148513"/>
              </p:ext>
            </p:extLst>
          </p:nvPr>
        </p:nvGraphicFramePr>
        <p:xfrm>
          <a:off x="161924" y="538596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Apresentação de projetos: Peça aos alunos para criarem projetos individuais ou em grupo nos quais eles projetem e descrevam uma máquina simples inventada por eles. Eles devem explicar como sua máquina funcionaria e como ela poderia ser aplicada em tarefas cotidianas.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061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4519</TotalTime>
  <Words>558</Words>
  <Application>Microsoft Office PowerPoint</Application>
  <PresentationFormat>Papel A4 (210 x 297 mm)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75</cp:revision>
  <dcterms:created xsi:type="dcterms:W3CDTF">2022-07-31T15:12:23Z</dcterms:created>
  <dcterms:modified xsi:type="dcterms:W3CDTF">2023-07-03T18:55:08Z</dcterms:modified>
</cp:coreProperties>
</file>