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137053"/>
            <a:ext cx="5931145" cy="54214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Arte e tecnologia</a:t>
            </a:r>
          </a:p>
          <a:p>
            <a:pPr algn="ctr"/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(EF69AR35) Identificar e manipular diferentes tecnologias e recursos digitais para acessar,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apreciar, produzir, registrar e compartilhar práticas e repertórios artísticos, de modo reflexivo,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ético e responsável..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31202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Online: Peça aos alunos para pesquisarem diferentes obras de arte digital ou artistas contemporâneos usando recursos online. Eles devem selecionar uma obra que os inspire e compartilhar com a turma, explicando o motivo de sua escolha.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92986"/>
              </p:ext>
            </p:extLst>
          </p:nvPr>
        </p:nvGraphicFramePr>
        <p:xfrm>
          <a:off x="141840" y="290465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Colagem Digital: Utilizando softwares de edição de imagens, os alunos podem criar colagens digitais combinando diferentes elementos artísticos, como fotografias, desenhos e texturas, explorando a criatividade e as possibilidades digitais.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93079"/>
              </p:ext>
            </p:extLst>
          </p:nvPr>
        </p:nvGraphicFramePr>
        <p:xfrm>
          <a:off x="141840" y="383255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Animação Digital: Introduza aos alunos softwares de animação simples, como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Pivot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Animator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o Scratch, e peça-lhes para criar uma pequena animação digital que transmita uma ideia ou história artística.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666437"/>
              </p:ext>
            </p:extLst>
          </p:nvPr>
        </p:nvGraphicFramePr>
        <p:xfrm>
          <a:off x="141840" y="4760456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Portfólio Digital: Os alunos podem criar um portfólio online para exibir e compartilhar suas produções artísticas digitais, utilizando plataformas gratuitas, como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Behance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Wix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o Google Sites.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F7610E9F-FE0C-EF63-1AB6-BF032967B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29090"/>
              </p:ext>
            </p:extLst>
          </p:nvPr>
        </p:nvGraphicFramePr>
        <p:xfrm>
          <a:off x="141840" y="568835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Registro Fotográfico: Peça aos alunos para capturarem fotografias de detalhes artísticos em seu ambiente cotidiano, explorando ângulos interessantes e perspectivas diferentes. Em seguida, eles devem editar e compartilhar as imagens digitalmente, discutindo as escolhas estéticas.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1168E70-A8BF-0CFE-024F-594CD7962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02454"/>
              </p:ext>
            </p:extLst>
          </p:nvPr>
        </p:nvGraphicFramePr>
        <p:xfrm>
          <a:off x="141840" y="680111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Mapeamento de Arte Urbana: Utilizando recursos digitais, os alunos podem criar um mapa interativo de arte urbana em sua cidade, identificando e documentando murais, grafites e esculturas encontradas. Eles podem compartilhar o mapa com a comunidade escolar.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11858"/>
              </p:ext>
            </p:extLst>
          </p:nvPr>
        </p:nvGraphicFramePr>
        <p:xfrm>
          <a:off x="161925" y="19811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Podcast de Crítica de Arte: Divida a turma em grupos e peça-lhes para criar um podcast de crítica de arte, onde analisarão e discutirão obras de arte digital ou exposições online. Eles devem compartilhar os podcasts com os colegas e refletir sobre diferentes perspectivas.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11485"/>
              </p:ext>
            </p:extLst>
          </p:nvPr>
        </p:nvGraphicFramePr>
        <p:xfrm>
          <a:off x="161925" y="308909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Realidade Aumentada: Introduza aos alunos o conceito de realidade aumentada e apresente exemplos de aplicações artísticas dessa tecnologia. Desafie-os a criar sua própria experiência de realidade aumentada usando ferramentas gratuitas, como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ZapWorks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Metaverse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50324"/>
              </p:ext>
            </p:extLst>
          </p:nvPr>
        </p:nvGraphicFramePr>
        <p:xfrm>
          <a:off x="161924" y="419699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Vídeo Arte: Os alunos podem criar vídeos artísticos curtos, explorando recursos de edição de vídeo e efeitos visuais. Eles devem experimentar com diferentes técnicas e estilos artísticos, expressando suas ideias e emoções por meio da linguagem audiovisual.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872713"/>
              </p:ext>
            </p:extLst>
          </p:nvPr>
        </p:nvGraphicFramePr>
        <p:xfrm>
          <a:off x="161924" y="5304906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Game de Arte: Desafie os alunos a criarem um jogo digital que envolva elementos artísticos, como pinturas, esculturas ou música. Eles podem utilizar ferramentas simples de criação de jogos, como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Construct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ou o Scratch, e compartilhar os jogos com os colegas.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369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4586</TotalTime>
  <Words>507</Words>
  <Application>Microsoft Office PowerPoint</Application>
  <PresentationFormat>Papel A4 (210 x 297 mm)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2023-07-03T19:57:55Z</dcterms:modified>
</cp:coreProperties>
</file>