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6"/>
  </p:notesMasterIdLst>
  <p:sldIdLst>
    <p:sldId id="284" r:id="rId2"/>
    <p:sldId id="287" r:id="rId3"/>
    <p:sldId id="288" r:id="rId4"/>
    <p:sldId id="289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03/07/2023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474059" y="1906221"/>
            <a:ext cx="5931145" cy="5883085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44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Notação e registro musical</a:t>
            </a:r>
            <a:endParaRPr lang="pt-BR" sz="4400" dirty="0">
              <a:solidFill>
                <a:srgbClr val="00000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(EF69AR22) Explorar e identificar diferentes formas de registro musical (notação musical</a:t>
            </a: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tradicional, partituras criativas e procedimentos da música contemporânea), bem como procedimentos e técnicas de registro em áudio e audiovisual.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Arte – 7º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1744621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a forma mais comum de registro musical utilizada há séculos e que utiliza símbolos para representar notas e ritmos?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Arte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99A6D145-CC53-0BCD-A0D9-03A186CF1734}"/>
              </a:ext>
            </a:extLst>
          </p:cNvPr>
          <p:cNvSpPr txBox="1"/>
          <p:nvPr/>
        </p:nvSpPr>
        <p:spPr>
          <a:xfrm>
            <a:off x="406400" y="2586947"/>
            <a:ext cx="3429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Partitura criativa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Notação musical tradicional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Procedimentos da música contemporânea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Registro audiovisual</a:t>
            </a:r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20B17C91-F878-2310-F454-C9889F271D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9929523"/>
              </p:ext>
            </p:extLst>
          </p:nvPr>
        </p:nvGraphicFramePr>
        <p:xfrm>
          <a:off x="161922" y="3617519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 que é uma partitura criativa?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id="{C89ECD10-D4A4-3BA2-FD51-A0BD4DC8E8A4}"/>
              </a:ext>
            </a:extLst>
          </p:cNvPr>
          <p:cNvSpPr txBox="1"/>
          <p:nvPr/>
        </p:nvSpPr>
        <p:spPr>
          <a:xfrm>
            <a:off x="406398" y="4219014"/>
            <a:ext cx="628534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Uma partitura que utiliza gráficos e símbolos não convencionais para representar a música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Uma partitura escrita por compositores famosos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Uma partitura utilizada apenas em músicas clássicas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Uma partitura que não utiliza nenhuma forma de representação musical</a:t>
            </a:r>
          </a:p>
        </p:txBody>
      </p:sp>
      <p:graphicFrame>
        <p:nvGraphicFramePr>
          <p:cNvPr id="13" name="Tabela 12">
            <a:extLst>
              <a:ext uri="{FF2B5EF4-FFF2-40B4-BE49-F238E27FC236}">
                <a16:creationId xmlns:a16="http://schemas.microsoft.com/office/drawing/2014/main" id="{9443118C-705E-05BE-033B-E079D00473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5130462"/>
              </p:ext>
            </p:extLst>
          </p:nvPr>
        </p:nvGraphicFramePr>
        <p:xfrm>
          <a:off x="161922" y="5518206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Quais são os procedimentos da música contemporânea?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CaixaDeTexto 13">
            <a:extLst>
              <a:ext uri="{FF2B5EF4-FFF2-40B4-BE49-F238E27FC236}">
                <a16:creationId xmlns:a16="http://schemas.microsoft.com/office/drawing/2014/main" id="{C978E69B-3612-CCEF-9C71-4B2C864A5F4A}"/>
              </a:ext>
            </a:extLst>
          </p:cNvPr>
          <p:cNvSpPr txBox="1"/>
          <p:nvPr/>
        </p:nvSpPr>
        <p:spPr>
          <a:xfrm>
            <a:off x="406397" y="6129375"/>
            <a:ext cx="628534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Técnicas de gravação em estúdio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Formas de composição utilizadas apenas em música pop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Abordagens e técnicas inovadoras na música atual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Técnicas de mixagem e masterização de áudio</a:t>
            </a:r>
          </a:p>
        </p:txBody>
      </p:sp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F97506EC-26E9-40E3-6AA7-F1710C4E67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7684329"/>
              </p:ext>
            </p:extLst>
          </p:nvPr>
        </p:nvGraphicFramePr>
        <p:xfrm>
          <a:off x="161922" y="7240848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 que é um registro audiovisual na música?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CaixaDeTexto 15">
            <a:extLst>
              <a:ext uri="{FF2B5EF4-FFF2-40B4-BE49-F238E27FC236}">
                <a16:creationId xmlns:a16="http://schemas.microsoft.com/office/drawing/2014/main" id="{2F9C2D21-B604-95E6-6013-2B4774665A3D}"/>
              </a:ext>
            </a:extLst>
          </p:cNvPr>
          <p:cNvSpPr txBox="1"/>
          <p:nvPr/>
        </p:nvSpPr>
        <p:spPr>
          <a:xfrm>
            <a:off x="406397" y="7846613"/>
            <a:ext cx="628534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A gravação de um concerto musical ao vivo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A transcrição de uma música para uma partitura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A gravação de um vídeo musical que inclui áudio e imagens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A transcrição de uma música utilizando a notação musical tradicional</a:t>
            </a:r>
          </a:p>
          <a:p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2241513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forma de registro musical é mais utilizada para representar obras clássicas e composições eruditas?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Arte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99A6D145-CC53-0BCD-A0D9-03A186CF1734}"/>
              </a:ext>
            </a:extLst>
          </p:cNvPr>
          <p:cNvSpPr txBox="1"/>
          <p:nvPr/>
        </p:nvSpPr>
        <p:spPr>
          <a:xfrm>
            <a:off x="406400" y="2586947"/>
            <a:ext cx="3429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Partitura criativa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Notação musical tradicional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Procedimentos da música contemporânea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Registro audiovisual</a:t>
            </a:r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20B17C91-F878-2310-F454-C9889F271D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001298"/>
              </p:ext>
            </p:extLst>
          </p:nvPr>
        </p:nvGraphicFramePr>
        <p:xfrm>
          <a:off x="161922" y="3617519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Quais são os principais elementos da notação musical tradicional?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id="{C89ECD10-D4A4-3BA2-FD51-A0BD4DC8E8A4}"/>
              </a:ext>
            </a:extLst>
          </p:cNvPr>
          <p:cNvSpPr txBox="1"/>
          <p:nvPr/>
        </p:nvSpPr>
        <p:spPr>
          <a:xfrm>
            <a:off x="406398" y="4219014"/>
            <a:ext cx="628534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Notas, ritmos e letras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Cores, formas e linhas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Símbolos e grafismos não convencionais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Números e palavras</a:t>
            </a:r>
          </a:p>
        </p:txBody>
      </p:sp>
      <p:graphicFrame>
        <p:nvGraphicFramePr>
          <p:cNvPr id="13" name="Tabela 12">
            <a:extLst>
              <a:ext uri="{FF2B5EF4-FFF2-40B4-BE49-F238E27FC236}">
                <a16:creationId xmlns:a16="http://schemas.microsoft.com/office/drawing/2014/main" id="{9443118C-705E-05BE-033B-E079D00473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893976"/>
              </p:ext>
            </p:extLst>
          </p:nvPr>
        </p:nvGraphicFramePr>
        <p:xfrm>
          <a:off x="161922" y="5424346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técnica de registro em áudio é comumente utilizada em estúdios de gravação para capturar a música de forma precisa?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CaixaDeTexto 13">
            <a:extLst>
              <a:ext uri="{FF2B5EF4-FFF2-40B4-BE49-F238E27FC236}">
                <a16:creationId xmlns:a16="http://schemas.microsoft.com/office/drawing/2014/main" id="{C978E69B-3612-CCEF-9C71-4B2C864A5F4A}"/>
              </a:ext>
            </a:extLst>
          </p:cNvPr>
          <p:cNvSpPr txBox="1"/>
          <p:nvPr/>
        </p:nvSpPr>
        <p:spPr>
          <a:xfrm>
            <a:off x="406397" y="6035515"/>
            <a:ext cx="628534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Mixagem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Masterização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Gravação multipista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Composição</a:t>
            </a:r>
          </a:p>
        </p:txBody>
      </p:sp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F97506EC-26E9-40E3-6AA7-F1710C4E67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200692"/>
              </p:ext>
            </p:extLst>
          </p:nvPr>
        </p:nvGraphicFramePr>
        <p:xfrm>
          <a:off x="161922" y="7231173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 que é uma partitura gráfica?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CaixaDeTexto 15">
            <a:extLst>
              <a:ext uri="{FF2B5EF4-FFF2-40B4-BE49-F238E27FC236}">
                <a16:creationId xmlns:a16="http://schemas.microsoft.com/office/drawing/2014/main" id="{2F9C2D21-B604-95E6-6013-2B4774665A3D}"/>
              </a:ext>
            </a:extLst>
          </p:cNvPr>
          <p:cNvSpPr txBox="1"/>
          <p:nvPr/>
        </p:nvSpPr>
        <p:spPr>
          <a:xfrm>
            <a:off x="406397" y="7836938"/>
            <a:ext cx="628534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Uma partitura que utiliza apenas gráficos e imagens para representar a música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Uma partitura criada por compositores contemporâneos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Uma partitura que utiliza apenas símbolos da notação musical tradicional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Uma partitura que não utiliza nenhuma forma de representação musical</a:t>
            </a:r>
          </a:p>
          <a:p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800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1156688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Quais são os benefícios de utilizar a notação musical tradicional na música?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Arte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99A6D145-CC53-0BCD-A0D9-03A186CF1734}"/>
              </a:ext>
            </a:extLst>
          </p:cNvPr>
          <p:cNvSpPr txBox="1"/>
          <p:nvPr/>
        </p:nvSpPr>
        <p:spPr>
          <a:xfrm>
            <a:off x="406400" y="2586947"/>
            <a:ext cx="628534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Permite a criação de partituras mais criativas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Facilita a comunicação entre os músicos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É uma forma mais moderna de representar a música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Não há benefícios, pois é uma forma ultrapassada de registro</a:t>
            </a:r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20B17C91-F878-2310-F454-C9889F271D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8895846"/>
              </p:ext>
            </p:extLst>
          </p:nvPr>
        </p:nvGraphicFramePr>
        <p:xfrm>
          <a:off x="161921" y="3706419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a principal função do registro audiovisual na música?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id="{C89ECD10-D4A4-3BA2-FD51-A0BD4DC8E8A4}"/>
              </a:ext>
            </a:extLst>
          </p:cNvPr>
          <p:cNvSpPr txBox="1"/>
          <p:nvPr/>
        </p:nvSpPr>
        <p:spPr>
          <a:xfrm>
            <a:off x="406397" y="4307914"/>
            <a:ext cx="628534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Capturar a performance musical em vídeo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Transcrever a música para uma partitura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Criar arranjos musicais diferentes </a:t>
            </a:r>
          </a:p>
          <a:p>
            <a:pPr algn="just"/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Produzir efeitos sonoros para a música</a:t>
            </a:r>
          </a:p>
          <a:p>
            <a:pPr algn="just"/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2172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4601</TotalTime>
  <Words>555</Words>
  <Application>Microsoft Office PowerPoint</Application>
  <PresentationFormat>Papel A4 (210 x 297 mm)</PresentationFormat>
  <Paragraphs>83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75</cp:revision>
  <dcterms:created xsi:type="dcterms:W3CDTF">2022-07-31T15:12:23Z</dcterms:created>
  <dcterms:modified xsi:type="dcterms:W3CDTF">2023-07-03T19:57:25Z</dcterms:modified>
</cp:coreProperties>
</file>