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37053"/>
            <a:ext cx="5931145" cy="542142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Contextos e práticas</a:t>
            </a: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(EF69AR09) Pesquisar e analisar diferentes formas de expressão, representação e encenação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dança, reconhecendo e apreciando composições de dança de artistas e grupos brasileiros e estrangeiros de diferentes épocas.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540358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de Danças Brasileiras: Divida a turma em grupos e peça a cada grupo para pesquisar sobre uma dança brasileira específica, como o frevo, o samba, a capoeira ou o bumba meu boi. Eles devem apresentar a história, características e elementos coreográficos da dança para a classe.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566135"/>
              </p:ext>
            </p:extLst>
          </p:nvPr>
        </p:nvGraphicFramePr>
        <p:xfrm>
          <a:off x="161924" y="307689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Coreografias Clássicas: Introduza aos alunos coreografias clássicas famosas, como o "Lago dos Cisnes" ou "O Quebra-Nozes". Eles devem assistir a vídeos dessas performances e discutir os elementos de dança presentes, como movimentos, figurinos e expressões faciais.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476763"/>
              </p:ext>
            </p:extLst>
          </p:nvPr>
        </p:nvGraphicFramePr>
        <p:xfrm>
          <a:off x="161924" y="417260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Comparação de Estilos de Dança: Peça aos alunos para pesquisarem diferentes estilos de dança, como ballet clássico, dança contemporânea e danças folclóricas de outros países. Eles devem criar uma tabela comparativa destacando as diferenças e semelhanças entre os estilos.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784857"/>
              </p:ext>
            </p:extLst>
          </p:nvPr>
        </p:nvGraphicFramePr>
        <p:xfrm>
          <a:off x="161924" y="5270461"/>
          <a:ext cx="6529820" cy="98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9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Documentário de Dança: Divida a turma em grupos e peça-lhes para criar um pequeno documentário em vídeo sobre um coreógrafo ou grupo de dança brasileiro ou estrangeiro. Eles devem realizar pesquisas, entrevistas e incluir trechos de apresentações em seu documentário.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7610E9F-FE0C-EF63-1AB6-BF032967B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0826"/>
              </p:ext>
            </p:extLst>
          </p:nvPr>
        </p:nvGraphicFramePr>
        <p:xfrm>
          <a:off x="161924" y="640871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Apresentação de Danças Populares: Organize uma apresentação de danças populares brasileiras na escola. Os alunos podem pesquisar, ensaiar e apresentar coreografias de danças como o forró, o carimbó ou a catira. Eles também podem convidar outros alunos e professores para assistir.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1168E70-A8BF-0CFE-024F-594CD796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888958"/>
              </p:ext>
            </p:extLst>
          </p:nvPr>
        </p:nvGraphicFramePr>
        <p:xfrm>
          <a:off x="161924" y="750657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de Bailarinos Famosos: Cada aluno pode escolher um bailarino famoso, brasileiro ou estrangeiro, e realizar uma pesquisa sobre sua carreira, contribuições e estilo de dança. Em seguida, eles devem compartilhar suas descobertas com a turma.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2196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Danças: Os alunos podem criar suas próprias coreografias em grupos, utilizando diferentes estilos e influências de danças que estudaram. Eles devem se apresentar para a turma e explicar as escolhas coreográficas feitas.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294587"/>
              </p:ext>
            </p:extLst>
          </p:nvPr>
        </p:nvGraphicFramePr>
        <p:xfrm>
          <a:off x="161924" y="290621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a Dança Contemporânea: Divida a turma em dois grupos e organize um debate sobre a dança contemporânea, discutindo suas características, importância e impacto na sociedade. Cada grupo deve apresentar argumentos a favor e contra a dança contemporânea.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36498"/>
              </p:ext>
            </p:extLst>
          </p:nvPr>
        </p:nvGraphicFramePr>
        <p:xfrm>
          <a:off x="161924" y="401548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Resenha de Espetáculos de Dança: Peça aos alunos para assistir a espetáculos de dança, seja ao vivo ou online, e escrever resenhas críticas sobre as performances. Eles devem analisar os elementos de dança, expressões artísticas e transmitir suas impressões pessoais.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540723"/>
              </p:ext>
            </p:extLst>
          </p:nvPr>
        </p:nvGraphicFramePr>
        <p:xfrm>
          <a:off x="161924" y="5124764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Virtual a um Museu de Dança: Organize uma visita virtual a um museu de dança, como o Museu da Dança, em Paris, ou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Jacob's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Pillow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Dance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Interactive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nos Estados Unidos. Os alunos podem explorar exposições online e escrever um relatório sobre suas descobertas e aprendizados.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369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4590</TotalTime>
  <Words>555</Words>
  <Application>Microsoft Office PowerPoint</Application>
  <PresentationFormat>Papel A4 (210 x 297 mm)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74</cp:revision>
  <dcterms:created xsi:type="dcterms:W3CDTF">2022-07-31T15:12:23Z</dcterms:created>
  <dcterms:modified xsi:type="dcterms:W3CDTF">2023-07-03T19:55:52Z</dcterms:modified>
</cp:coreProperties>
</file>