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84" r:id="rId2"/>
    <p:sldId id="287" r:id="rId3"/>
    <p:sldId id="288" r:id="rId4"/>
    <p:sldId id="289" r:id="rId5"/>
    <p:sldId id="290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339909"/>
            <a:ext cx="5931145" cy="520142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28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Leitura e interpretação de tabelas e gráficos (de colunas ou barras simples ou múltiplas) referentes a variáveis categóricas e variáveis</a:t>
            </a:r>
          </a:p>
          <a:p>
            <a:pPr algn="ctr"/>
            <a:r>
              <a:rPr lang="pt-BR" sz="28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numéricas</a:t>
            </a:r>
            <a:endParaRPr lang="pt-BR" sz="28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(EF06MA31) Identificar as variáveis e suas frequências e os elementos constitutivos (título, eixos, legendas, fontes e datas) em diferentes tipos de gráfico.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243643"/>
              </p:ext>
            </p:extLst>
          </p:nvPr>
        </p:nvGraphicFramePr>
        <p:xfrm>
          <a:off x="161925" y="1981182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Atividade de leitura de gráfico de barras: Apresente um gráfico de barras com a quantidade de livros lidos por alunos em uma turma. Peça aos alunos para identificarem a variável representada no gráfico, as frequências associadas a cada barra e os elementos constitutivos do gráfico.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931367"/>
              </p:ext>
            </p:extLst>
          </p:nvPr>
        </p:nvGraphicFramePr>
        <p:xfrm>
          <a:off x="181017" y="3874932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Atividade de leitura de gráfico de setores: Apresente um gráfico de setores que mostra a distribuição de gêneros musicais preferidos por um grupo de estudantes. Peça aos alunos para identificarem as variáveis representadas, as proporções de cada setor e os elementos constitutivos do gráfico.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859952"/>
              </p:ext>
            </p:extLst>
          </p:nvPr>
        </p:nvGraphicFramePr>
        <p:xfrm>
          <a:off x="181017" y="5768682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Atividade de leitura de gráfico de linha: Apresente um gráfico de linha que representa a temperatura média mensal em uma cidade ao longo do ano. Peça aos alunos para identificarem a variável representada no eixo vertical, as variações ao longo do tempo e os elementos constitutivos do gráfico.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266276"/>
              </p:ext>
            </p:extLst>
          </p:nvPr>
        </p:nvGraphicFramePr>
        <p:xfrm>
          <a:off x="157594" y="7662432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Atividade de leitura de gráfico de dispersão: Apresente um gráfico de dispersão que relaciona a altura de alunos do 6º ano com o peso correspondente. Peça aos alunos para identificarem as variáveis representadas nos eixos, as relações entre os dados e os elementos constitutivos do gráfico.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417183"/>
              </p:ext>
            </p:extLst>
          </p:nvPr>
        </p:nvGraphicFramePr>
        <p:xfrm>
          <a:off x="181017" y="3097478"/>
          <a:ext cx="6534151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5" name="Tabela 13">
            <a:extLst>
              <a:ext uri="{FF2B5EF4-FFF2-40B4-BE49-F238E27FC236}">
                <a16:creationId xmlns:a16="http://schemas.microsoft.com/office/drawing/2014/main" id="{237CBAE8-1883-947C-63BF-113E6EFD43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2495"/>
              </p:ext>
            </p:extLst>
          </p:nvPr>
        </p:nvGraphicFramePr>
        <p:xfrm>
          <a:off x="181017" y="5010597"/>
          <a:ext cx="6534151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6" name="Tabela 13">
            <a:extLst>
              <a:ext uri="{FF2B5EF4-FFF2-40B4-BE49-F238E27FC236}">
                <a16:creationId xmlns:a16="http://schemas.microsoft.com/office/drawing/2014/main" id="{30CB2F08-BE83-45EF-B325-E19B81B176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748628"/>
              </p:ext>
            </p:extLst>
          </p:nvPr>
        </p:nvGraphicFramePr>
        <p:xfrm>
          <a:off x="181017" y="6792514"/>
          <a:ext cx="6534151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8" name="Tabela 13">
            <a:extLst>
              <a:ext uri="{FF2B5EF4-FFF2-40B4-BE49-F238E27FC236}">
                <a16:creationId xmlns:a16="http://schemas.microsoft.com/office/drawing/2014/main" id="{C4CEF811-27C8-6AE9-930A-9A18B0CF1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810193"/>
              </p:ext>
            </p:extLst>
          </p:nvPr>
        </p:nvGraphicFramePr>
        <p:xfrm>
          <a:off x="153263" y="8668901"/>
          <a:ext cx="6534151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834945"/>
              </p:ext>
            </p:extLst>
          </p:nvPr>
        </p:nvGraphicFramePr>
        <p:xfrm>
          <a:off x="161925" y="198118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Atividade de criação de gráfico de barras: Peça aos alunos para coletarem dados sobre os esportes favoritos de sua turma e criarem um gráfico de barras para representar as frequências. Eles devem incluir os elementos constitutivos necessários no gráfico.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660601"/>
              </p:ext>
            </p:extLst>
          </p:nvPr>
        </p:nvGraphicFramePr>
        <p:xfrm>
          <a:off x="157594" y="2577871"/>
          <a:ext cx="6534151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16F334A6-6807-2026-B760-A3E85DC301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964654"/>
              </p:ext>
            </p:extLst>
          </p:nvPr>
        </p:nvGraphicFramePr>
        <p:xfrm>
          <a:off x="161925" y="387493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Atividade de criação de gráfico de setores: Peça aos alunos para pesquisarem as preferências alimentares de sua turma e criarem um gráfico de setores para representar as proporções. Eles devem incluir os elementos constitutivos necessários no gráfico.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40FF926E-B209-88D2-AA5B-EFD8B6F2D9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763399"/>
              </p:ext>
            </p:extLst>
          </p:nvPr>
        </p:nvGraphicFramePr>
        <p:xfrm>
          <a:off x="170586" y="576868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Atividade de criação de gráfico de linha: Peça aos alunos para coletarem dados sobre as temperaturas diárias durante uma semana e criarem um gráfico de linha para representar as variações. Eles devem incluir os elementos constitutivos necessários no gráfico.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8E013268-B023-A44F-F1DD-A967817F59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155890"/>
              </p:ext>
            </p:extLst>
          </p:nvPr>
        </p:nvGraphicFramePr>
        <p:xfrm>
          <a:off x="170586" y="7662432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Atividade de criação de gráfico de dispersão: Peça aos alunos para coletarem dados sobre o tempo gasto estudando e as notas obtidas em uma prova e criarem um gráfico de dispersão para representar a relação. Eles devem incluir os elementos constitutivos necessários no gráfico.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ela 13">
            <a:extLst>
              <a:ext uri="{FF2B5EF4-FFF2-40B4-BE49-F238E27FC236}">
                <a16:creationId xmlns:a16="http://schemas.microsoft.com/office/drawing/2014/main" id="{6604327F-7E42-2EDD-636D-8603477A6B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812504"/>
              </p:ext>
            </p:extLst>
          </p:nvPr>
        </p:nvGraphicFramePr>
        <p:xfrm>
          <a:off x="157593" y="4490517"/>
          <a:ext cx="6534151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</a:tbl>
          </a:graphicData>
        </a:graphic>
      </p:graphicFrame>
      <p:graphicFrame>
        <p:nvGraphicFramePr>
          <p:cNvPr id="11" name="Tabela 13">
            <a:extLst>
              <a:ext uri="{FF2B5EF4-FFF2-40B4-BE49-F238E27FC236}">
                <a16:creationId xmlns:a16="http://schemas.microsoft.com/office/drawing/2014/main" id="{41CE587F-76BC-1210-50FA-2E04C23C88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354600"/>
              </p:ext>
            </p:extLst>
          </p:nvPr>
        </p:nvGraphicFramePr>
        <p:xfrm>
          <a:off x="166255" y="6384267"/>
          <a:ext cx="6534151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</a:tbl>
          </a:graphicData>
        </a:graphic>
      </p:graphicFrame>
      <p:graphicFrame>
        <p:nvGraphicFramePr>
          <p:cNvPr id="12" name="Tabela 13">
            <a:extLst>
              <a:ext uri="{FF2B5EF4-FFF2-40B4-BE49-F238E27FC236}">
                <a16:creationId xmlns:a16="http://schemas.microsoft.com/office/drawing/2014/main" id="{2781F803-ACE2-E0AD-49F2-7D6B1C8EA3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985745"/>
              </p:ext>
            </p:extLst>
          </p:nvPr>
        </p:nvGraphicFramePr>
        <p:xfrm>
          <a:off x="153263" y="8402451"/>
          <a:ext cx="6534151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434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975884"/>
              </p:ext>
            </p:extLst>
          </p:nvPr>
        </p:nvGraphicFramePr>
        <p:xfrm>
          <a:off x="161925" y="198118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Atividade de interpretação de gráficos: Apresente diferentes gráficos (barra, setores, linha, dispersão) e peça aos alunos para identificarem as variáveis, as frequências/proporções, as relações, e os elementos constitutivos presentes em cada um.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4697"/>
              </p:ext>
            </p:extLst>
          </p:nvPr>
        </p:nvGraphicFramePr>
        <p:xfrm>
          <a:off x="157594" y="2746790"/>
          <a:ext cx="6534151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16F334A6-6807-2026-B760-A3E85DC301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931141"/>
              </p:ext>
            </p:extLst>
          </p:nvPr>
        </p:nvGraphicFramePr>
        <p:xfrm>
          <a:off x="164090" y="3832574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Atividade de análise de gráficos: Apresente um conjunto de gráficos relacionados a um mesmo tema (por exemplo, o consumo de energia em diferentes países) e peça aos alunos para compararem as variáveis, identificarem padrões, interpretarem as frequências/proporções e analisarem os elementos constitutivos de cada gráfico.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a 13">
            <a:extLst>
              <a:ext uri="{FF2B5EF4-FFF2-40B4-BE49-F238E27FC236}">
                <a16:creationId xmlns:a16="http://schemas.microsoft.com/office/drawing/2014/main" id="{BB4AE3FD-874F-4200-8B90-6CC67DA5FE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31694"/>
              </p:ext>
            </p:extLst>
          </p:nvPr>
        </p:nvGraphicFramePr>
        <p:xfrm>
          <a:off x="157594" y="4718003"/>
          <a:ext cx="6534151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04500B52-FCE3-E824-34FC-1AB82AA2A6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773970"/>
              </p:ext>
            </p:extLst>
          </p:nvPr>
        </p:nvGraphicFramePr>
        <p:xfrm>
          <a:off x="157594" y="5744002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Atividade de interpretação de gráfico de colunas: Apresente um gráfico de colunas que representa a quantidade de animais de diferentes espécies em um zoológico. Peça aos alunos para identificarem as variáveis representadas, as frequências associadas a cada coluna e os elementos constitutivos do gráfico.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ela 13">
            <a:extLst>
              <a:ext uri="{FF2B5EF4-FFF2-40B4-BE49-F238E27FC236}">
                <a16:creationId xmlns:a16="http://schemas.microsoft.com/office/drawing/2014/main" id="{87B6C84E-4BE6-2F7A-07F3-F073A60F63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401201"/>
              </p:ext>
            </p:extLst>
          </p:nvPr>
        </p:nvGraphicFramePr>
        <p:xfrm>
          <a:off x="153263" y="6689216"/>
          <a:ext cx="6534151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489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083441"/>
              </p:ext>
            </p:extLst>
          </p:nvPr>
        </p:nvGraphicFramePr>
        <p:xfrm>
          <a:off x="161925" y="1981182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Atividade de interpretação de gráfico de pizza: Apresente um gráfico de pizza que mostra a distribuição de cores preferidas por um grupo de estudantes. Peça aos alunos para identificarem as variáveis representadas, as proporções de cada fatia e os elementos constitutivos do gráfico.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746790"/>
          <a:ext cx="6534151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16F334A6-6807-2026-B760-A3E85DC301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053090"/>
              </p:ext>
            </p:extLst>
          </p:nvPr>
        </p:nvGraphicFramePr>
        <p:xfrm>
          <a:off x="164090" y="3832574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Atividade de interpretação de gráfico de pontos: Apresente um gráfico de pontos que relaciona a altura de alunos do 6º ano com a idade correspondente. Peça aos alunos para identificarem as variáveis representadas nos eixos, as relações entre os dados e os elementos constitutivos do gráfico.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a 13">
            <a:extLst>
              <a:ext uri="{FF2B5EF4-FFF2-40B4-BE49-F238E27FC236}">
                <a16:creationId xmlns:a16="http://schemas.microsoft.com/office/drawing/2014/main" id="{BB4AE3FD-874F-4200-8B90-6CC67DA5FED8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4718003"/>
          <a:ext cx="6534151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04500B52-FCE3-E824-34FC-1AB82AA2A6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569582"/>
              </p:ext>
            </p:extLst>
          </p:nvPr>
        </p:nvGraphicFramePr>
        <p:xfrm>
          <a:off x="157594" y="5744002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Atividade de criação de gráfico de colunas: Peça aos alunos para coletarem dados sobre os gêneros musicais preferidos de sua turma e criarem um gráfico de colunas para representar as frequências. Eles devem incluir os elementos constitutivos necessários no gráfico.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ela 13">
            <a:extLst>
              <a:ext uri="{FF2B5EF4-FFF2-40B4-BE49-F238E27FC236}">
                <a16:creationId xmlns:a16="http://schemas.microsoft.com/office/drawing/2014/main" id="{87B6C84E-4BE6-2F7A-07F3-F073A60F6368}"/>
              </a:ext>
            </a:extLst>
          </p:cNvPr>
          <p:cNvGraphicFramePr>
            <a:graphicFrameLocks noGrp="1"/>
          </p:cNvGraphicFramePr>
          <p:nvPr/>
        </p:nvGraphicFramePr>
        <p:xfrm>
          <a:off x="153263" y="6689216"/>
          <a:ext cx="6534151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31840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4597</TotalTime>
  <Words>802</Words>
  <Application>Microsoft Office PowerPoint</Application>
  <PresentationFormat>Papel A4 (210 x 297 mm)</PresentationFormat>
  <Paragraphs>56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73</cp:revision>
  <dcterms:created xsi:type="dcterms:W3CDTF">2022-07-31T15:12:23Z</dcterms:created>
  <dcterms:modified xsi:type="dcterms:W3CDTF">2023-09-12T18:41:39Z</dcterms:modified>
</cp:coreProperties>
</file>