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14/09/2023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878244"/>
            <a:ext cx="5931145" cy="63094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Cálculo de probabilidade como a razão entre o número de resultados favoráveis e o total de resultados possíveis em um espaço amostral equiprovável</a:t>
            </a:r>
          </a:p>
          <a:p>
            <a:pPr algn="ctr"/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Cálculo de probabilidade por meio de muitas repetições de um experimento (frequências de ocorrências e probabilidade </a:t>
            </a:r>
            <a:r>
              <a:rPr lang="pt-BR" sz="240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frequentista</a:t>
            </a:r>
            <a:r>
              <a:rPr lang="pt-BR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2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(EF06MA30) Calcular a probabilidade de um evento aleatório, expressando-a por número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racional (forma fracionária, decimal e percentual) e comparar esse número com a probabilidade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obtida por meio de experimentos sucessivos.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38289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estimativa: Joana está comprando biscoitos que custam R$ 2,50 cada. Se ela comprar 6 biscoitos, quanto ela gastará aproximadamente?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861946"/>
              </p:ext>
            </p:extLst>
          </p:nvPr>
        </p:nvGraphicFramePr>
        <p:xfrm>
          <a:off x="181017" y="38749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proporção: Um mapa de uma cidade é desenhado na escala de 1 cm representa 5 km. Se a distância entre dois pontos no mapa é de 6 cm, qual é a distância real entre esses pontos?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934411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fração: Um bolo foi dividido em 8 fatias. Ana comeu 3/8 das fatias. Quantas fatias ela comeu?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068470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porcentagem: Um produto teve um desconto de 20% e agora custa R$ 80,00. Qual era o preço original desse produto?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44819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com média: João obteve as seguintes notas em quatro provas: 7, 8, 6, 9. Qual é a média das notas de João?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6F334A6-6807-2026-B760-A3E85DC30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033727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arredondamento: Um pacote de doces pesa 175 gramas. Se arredondarmos o peso para a dezena mais próxima, quantos gramas o pacote de doces pesará?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02B4051B-2D9D-FE97-D0EE-43A802C8C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4504"/>
              </p:ext>
            </p:extLst>
          </p:nvPr>
        </p:nvGraphicFramePr>
        <p:xfrm>
          <a:off x="157594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0FF926E-B209-88D2-AA5B-EFD8B6F2D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551467"/>
              </p:ext>
            </p:extLst>
          </p:nvPr>
        </p:nvGraphicFramePr>
        <p:xfrm>
          <a:off x="170586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sequência: Qual é o próximo número na sequência: 2, 5, 8, 11, ...?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13">
            <a:extLst>
              <a:ext uri="{FF2B5EF4-FFF2-40B4-BE49-F238E27FC236}">
                <a16:creationId xmlns:a16="http://schemas.microsoft.com/office/drawing/2014/main" id="{AE2D23D9-A395-37E4-91BF-1038DA359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45693"/>
              </p:ext>
            </p:extLst>
          </p:nvPr>
        </p:nvGraphicFramePr>
        <p:xfrm>
          <a:off x="166255" y="61790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E013268-B023-A44F-F1DD-A967817F5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7121"/>
              </p:ext>
            </p:extLst>
          </p:nvPr>
        </p:nvGraphicFramePr>
        <p:xfrm>
          <a:off x="170586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interpretação de gráfico: O gráfico abaixo mostra o número de livros lidos por uma turma durante o ano. Quantos livros foram lidos em abril?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240AF105-497F-6DCC-4896-8B53B3445DE8}"/>
              </a:ext>
            </a:extLst>
          </p:cNvPr>
          <p:cNvSpPr txBox="1"/>
          <p:nvPr/>
        </p:nvSpPr>
        <p:spPr>
          <a:xfrm>
            <a:off x="404602" y="8268197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Janeiro: 15 livros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Fevereiro: 10 livros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Março: 12 livros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Abril: ?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Maio: 8 livros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Junho: 6 livros</a:t>
            </a:r>
            <a:endParaRPr lang="pt-BR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225204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probabilidade: Em uma caixa há 8 bolas, sendo 3 verdes, 2 azuis e 3 amarelas. Qual é a probabilidade de tirar uma bola azul?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16F334A6-6807-2026-B760-A3E85DC301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92877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Problema de geometria: Qual é a área de um retângulo com base medindo 6 cm e altura medindo 4 cm?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02B4051B-2D9D-FE97-D0EE-43A802C8CE9C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489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4609</TotalTime>
  <Words>456</Words>
  <Application>Microsoft Office PowerPoint</Application>
  <PresentationFormat>Papel A4 (210 x 297 mm)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fernando.savio@maestroeducacao.com.br</cp:lastModifiedBy>
  <cp:revision>73</cp:revision>
  <dcterms:created xsi:type="dcterms:W3CDTF">2022-07-31T15:12:23Z</dcterms:created>
  <dcterms:modified xsi:type="dcterms:W3CDTF">2023-09-14T11:52:26Z</dcterms:modified>
</cp:coreProperties>
</file>