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7" r:id="rId3"/>
    <p:sldId id="290" r:id="rId4"/>
    <p:sldId id="291" r:id="rId5"/>
    <p:sldId id="292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770524"/>
            <a:ext cx="5931145" cy="63401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Operações (adição, subtração, multiplicação, divisão e potenciação) com números naturais 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Divisão euclidiana</a:t>
            </a: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(EF06MA03) Resolver e elaborar problemas que envolvam cálculos (mentais ou escritos, exatos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 aproximados) com números naturais, por meio de estratégias variadas, com compreensão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 processos neles envolvidos com e sem uso de calculadora.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42637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loja vendeu 25 camisetas em um dia e 12 camisetas no dia seguinte. Quantas camisetas foram vendidas no total?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2F60C85-DABA-7D21-9545-E9ABFFEFA21B}"/>
              </a:ext>
            </a:extLst>
          </p:cNvPr>
          <p:cNvSpPr txBox="1"/>
          <p:nvPr/>
        </p:nvSpPr>
        <p:spPr>
          <a:xfrm>
            <a:off x="469900" y="2586947"/>
            <a:ext cx="3429000" cy="11742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35 </a:t>
            </a:r>
            <a:b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37 </a:t>
            </a:r>
            <a:b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37 </a:t>
            </a:r>
            <a:b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40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2AD94FB-6CFD-D348-E508-B8A2DF017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924707"/>
              </p:ext>
            </p:extLst>
          </p:nvPr>
        </p:nvGraphicFramePr>
        <p:xfrm>
          <a:off x="161924" y="376124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uma dúzia de ovos possui 12 unidades, quantas unidades temos em 3 dúzias de ovos?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B567EF71-E37A-AC56-D21D-084C48112617}"/>
              </a:ext>
            </a:extLst>
          </p:cNvPr>
          <p:cNvSpPr txBox="1"/>
          <p:nvPr/>
        </p:nvSpPr>
        <p:spPr>
          <a:xfrm>
            <a:off x="469900" y="4367008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24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36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48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72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62B6D5A0-4FBD-386B-07CB-6091C1826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72140"/>
              </p:ext>
            </p:extLst>
          </p:nvPr>
        </p:nvGraphicFramePr>
        <p:xfrm>
          <a:off x="161924" y="553899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Pedro tem R$ 30,00. Ele comprou um livro por R$ 12,50 e um lanche por R$ 6,75. Quanto dinheiro ele ainda tem?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A92A7EA2-C502-8BF1-0C40-A48591E9B27C}"/>
              </a:ext>
            </a:extLst>
          </p:cNvPr>
          <p:cNvSpPr txBox="1"/>
          <p:nvPr/>
        </p:nvSpPr>
        <p:spPr>
          <a:xfrm>
            <a:off x="469900" y="6144758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R$ 8,25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R$ 11,25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R$ 18,25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R$ 23,25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3EB5874D-AF32-6CB6-C3AB-6DBF1CB3D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75800"/>
              </p:ext>
            </p:extLst>
          </p:nvPr>
        </p:nvGraphicFramePr>
        <p:xfrm>
          <a:off x="161924" y="716042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Maria economizou R$ 15,00 durante a semana. No final de semana, ela gastou R$ 7,50. Quanto dinheiro ela tem agora?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6EBAEED9-6AC9-5C36-9E94-9CBF82C6F33F}"/>
              </a:ext>
            </a:extLst>
          </p:cNvPr>
          <p:cNvSpPr txBox="1"/>
          <p:nvPr/>
        </p:nvSpPr>
        <p:spPr>
          <a:xfrm>
            <a:off x="469900" y="776618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R$ 6,50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R$ 7,50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R$ 8,50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R$ 9,50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13942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pacote de balas possui 25 unidades. Se João comprou 3 pacotes de balas, quantas balas ele tem no total?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2F60C85-DABA-7D21-9545-E9ABFFEFA21B}"/>
              </a:ext>
            </a:extLst>
          </p:cNvPr>
          <p:cNvSpPr txBox="1"/>
          <p:nvPr/>
        </p:nvSpPr>
        <p:spPr>
          <a:xfrm>
            <a:off x="469900" y="2586947"/>
            <a:ext cx="3429000" cy="1071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50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60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70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75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2AD94FB-6CFD-D348-E508-B8A2DF017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948654"/>
              </p:ext>
            </p:extLst>
          </p:nvPr>
        </p:nvGraphicFramePr>
        <p:xfrm>
          <a:off x="161924" y="376124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caixa de chocolates contém 36 bombons. Se cada bombom é embalado individualmente, quantas embalagens são necessárias para embalar todos os bombons?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B567EF71-E37A-AC56-D21D-084C48112617}"/>
              </a:ext>
            </a:extLst>
          </p:cNvPr>
          <p:cNvSpPr txBox="1"/>
          <p:nvPr/>
        </p:nvSpPr>
        <p:spPr>
          <a:xfrm>
            <a:off x="469900" y="4367008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36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40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45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50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62B6D5A0-4FBD-386B-07CB-6091C1826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11727"/>
              </p:ext>
            </p:extLst>
          </p:nvPr>
        </p:nvGraphicFramePr>
        <p:xfrm>
          <a:off x="161924" y="538267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festa, havia 42 pessoas. Se 18 pessoas foram embora, quantas pessoas ainda estão na festa?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A92A7EA2-C502-8BF1-0C40-A48591E9B27C}"/>
              </a:ext>
            </a:extLst>
          </p:cNvPr>
          <p:cNvSpPr txBox="1"/>
          <p:nvPr/>
        </p:nvSpPr>
        <p:spPr>
          <a:xfrm>
            <a:off x="469900" y="59884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20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24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28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30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3EB5874D-AF32-6CB6-C3AB-6DBF1CB3D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04729"/>
              </p:ext>
            </p:extLst>
          </p:nvPr>
        </p:nvGraphicFramePr>
        <p:xfrm>
          <a:off x="161924" y="70040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pacote de lápis possui 8 unidades. Se Maria comprou 4 pacotes de lápis, quantos lápis ela tem no total?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6EBAEED9-6AC9-5C36-9E94-9CBF82C6F33F}"/>
              </a:ext>
            </a:extLst>
          </p:cNvPr>
          <p:cNvSpPr txBox="1"/>
          <p:nvPr/>
        </p:nvSpPr>
        <p:spPr>
          <a:xfrm>
            <a:off x="469900" y="76098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12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24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32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36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03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76995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estante, há 60 livros. Se retirarmos 25 livros, quantos livros ainda estarão na estante?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2F60C85-DABA-7D21-9545-E9ABFFEFA21B}"/>
              </a:ext>
            </a:extLst>
          </p:cNvPr>
          <p:cNvSpPr txBox="1"/>
          <p:nvPr/>
        </p:nvSpPr>
        <p:spPr>
          <a:xfrm>
            <a:off x="469900" y="2586947"/>
            <a:ext cx="3429000" cy="1071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25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30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35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40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2AD94FB-6CFD-D348-E508-B8A2DF017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262783"/>
              </p:ext>
            </p:extLst>
          </p:nvPr>
        </p:nvGraphicFramePr>
        <p:xfrm>
          <a:off x="161924" y="376124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jogo possui 100 fichas. Se cada jogador recebe 20 fichas, quantos jogadores podem participar do jogo?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B567EF71-E37A-AC56-D21D-084C48112617}"/>
              </a:ext>
            </a:extLst>
          </p:cNvPr>
          <p:cNvSpPr txBox="1"/>
          <p:nvPr/>
        </p:nvSpPr>
        <p:spPr>
          <a:xfrm>
            <a:off x="469900" y="4367008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2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3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4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5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1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68381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Jogo de tabuleiro com problemas de cálculo envolvendo números naturais. Cada jogador deve resolver o problema para avançar no tabuleiro.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E8776E9-981D-BA2F-83D2-A7CCF2515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048485"/>
              </p:ext>
            </p:extLst>
          </p:nvPr>
        </p:nvGraphicFramePr>
        <p:xfrm>
          <a:off x="161925" y="258694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em grupo onde os alunos têm que elaborar e resolver problemas matemáticos com números naturais. Depois, trocam os problemas com outros grupos para resolver.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8144D20F-45D0-9964-29F3-39B08D105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310963"/>
              </p:ext>
            </p:extLst>
          </p:nvPr>
        </p:nvGraphicFramePr>
        <p:xfrm>
          <a:off x="161924" y="319271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Caça-palavras ou palavra cruzada com palavras relacionadas a problemas de cálculo com números naturais. Os alunos devem encontrar as palavras e resolver os problemas correspondentes.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6178EDF3-1EFD-112E-7362-8DBC3D8075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104417"/>
              </p:ext>
            </p:extLst>
          </p:nvPr>
        </p:nvGraphicFramePr>
        <p:xfrm>
          <a:off x="161924" y="3955046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Simulação de situações-problema, onde os alunos devem colocar em prática os cálculos com números naturais em situações do cotidiano, como comprar alimentos em um supermercado.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40CABA85-0DFE-B6FD-47E6-4B254043E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860802"/>
              </p:ext>
            </p:extLst>
          </p:nvPr>
        </p:nvGraphicFramePr>
        <p:xfrm>
          <a:off x="161924" y="471738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lúdica de bingo de problemas matemáticos com números naturais. Os alunos sorteiam problemas, resolvem e marcam no cartão de bingo.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2413C7DE-71C1-10C7-BF32-C2E4C2A21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592454"/>
              </p:ext>
            </p:extLst>
          </p:nvPr>
        </p:nvGraphicFramePr>
        <p:xfrm>
          <a:off x="161924" y="532314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Elaboração de um painel com diferentes problemas matemáticos envolvendo cálculos com números naturais. Os alunos devem resolver e apresentar as soluções para a turma.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2594ABAE-5238-B0D5-4387-DEE5D46A4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716231"/>
              </p:ext>
            </p:extLst>
          </p:nvPr>
        </p:nvGraphicFramePr>
        <p:xfrm>
          <a:off x="161924" y="592891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Jogo de memória com cartas de problemas matemáticos com números naturais. Os alunos devem encontrar as cartas com os problemas correspondentes e resolvê-los.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325B00C6-6BB7-B9AE-77B5-AE76819CB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708691"/>
              </p:ext>
            </p:extLst>
          </p:nvPr>
        </p:nvGraphicFramePr>
        <p:xfrm>
          <a:off x="161924" y="6534744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Desafio matemático em formato de gincana, com diversas atividades que envolvam problemas de cálculo com números naturais. Os alunos devem resolver os problemas para avançar nas etapas da gincana.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C14DF0D2-F250-0E59-E3E4-9A8477C35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155361"/>
              </p:ext>
            </p:extLst>
          </p:nvPr>
        </p:nvGraphicFramePr>
        <p:xfrm>
          <a:off x="161924" y="729707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em sala de aula, onde os alunos devem resolver problemas matemáticos com números naturais e justificar suas respostas, discutindo os diferentes caminhos para chegar à solução.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8F858976-FCF7-3812-DFD3-C6A05BD91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924207"/>
              </p:ext>
            </p:extLst>
          </p:nvPr>
        </p:nvGraphicFramePr>
        <p:xfrm>
          <a:off x="161924" y="805941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Criação de um banco de problemas matemáticos com números naturais pelos próprios alunos. Eles devem criar diferentes problemas, resolver uns dos outros e compartilhar as soluções em sala de aula.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909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4593</TotalTime>
  <Words>798</Words>
  <Application>Microsoft Office PowerPoint</Application>
  <PresentationFormat>Papel A4 (210 x 297 mm)</PresentationFormat>
  <Paragraphs>108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73</cp:revision>
  <dcterms:created xsi:type="dcterms:W3CDTF">2022-07-31T15:12:23Z</dcterms:created>
  <dcterms:modified xsi:type="dcterms:W3CDTF">2023-09-12T18:41:07Z</dcterms:modified>
</cp:coreProperties>
</file>