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84" r:id="rId2"/>
    <p:sldId id="290" r:id="rId3"/>
    <p:sldId id="291" r:id="rId4"/>
    <p:sldId id="292" r:id="rId5"/>
    <p:sldId id="293" r:id="rId6"/>
    <p:sldId id="294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26/05/2023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815712" y="1997762"/>
            <a:ext cx="5600700" cy="440575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endParaRPr lang="pt-BR" sz="4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Adjetivos Possessivos</a:t>
            </a:r>
          </a:p>
          <a:p>
            <a:pPr algn="ctr">
              <a:lnSpc>
                <a:spcPct val="150000"/>
              </a:lnSpc>
            </a:pPr>
            <a:endParaRPr lang="pt-BR" sz="4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solidFill>
                <a:srgbClr val="242F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(EF06LI23) Empregar, de forma inteligível, os adjetivos possessivos.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449868"/>
              </p:ext>
            </p:extLst>
          </p:nvPr>
        </p:nvGraphicFramePr>
        <p:xfrm>
          <a:off x="161925" y="207075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519043" y="5323438"/>
            <a:ext cx="6172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</a:rPr>
              <a:t>I – Is he English? What’s ____ name? </a:t>
            </a:r>
          </a:p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II – Look at Max and ____ friend.</a:t>
            </a:r>
          </a:p>
          <a:p>
            <a:pPr algn="just"/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</a:rPr>
              <a:t>III – Craig and Kogi are in _____ room.</a:t>
            </a:r>
          </a:p>
          <a:p>
            <a:pPr algn="just"/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</a:rPr>
              <a:t>IV – She’s my new friend. _____ name’s Clara.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517358" y="3000261"/>
            <a:ext cx="61823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Identifica-se a palavra que preenche a lacuna com o Adjetivo Possessivo (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Possessive Adjective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referente ao Pronome Pessoal (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Subject Pronoun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“ I ” em :</a:t>
            </a:r>
            <a:r>
              <a:rPr lang="pt-BR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mine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ours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her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my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517358" y="2451835"/>
            <a:ext cx="6174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“Where is ____ phone?”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969288"/>
              </p:ext>
            </p:extLst>
          </p:nvPr>
        </p:nvGraphicFramePr>
        <p:xfrm>
          <a:off x="157594" y="4796516"/>
          <a:ext cx="6534151" cy="5270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9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4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com atenção: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517358" y="6327300"/>
            <a:ext cx="604094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Identificam-se os Adjetivos Possessivos que completam as lacunas em: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HER –  HER – THEIR – HIS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HIS –  HIS – THEIR – HER 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MINE –  HIS – OUR – HER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HIM –  HIM – THEIR – HER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168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298332"/>
              </p:ext>
            </p:extLst>
          </p:nvPr>
        </p:nvGraphicFramePr>
        <p:xfrm>
          <a:off x="166255" y="2057274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Verifica-se o uso correto do Adjetivo Possessivo (em relação ao pronome em parênteses) em 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505851" y="2707653"/>
            <a:ext cx="6190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favorite sport is soccer. (He)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Mary loves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MY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dog. (She)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ITS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name is Rex. (It)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car is expensive. (She)</a:t>
            </a:r>
          </a:p>
          <a:p>
            <a:pPr algn="just"/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663325"/>
              </p:ext>
            </p:extLst>
          </p:nvPr>
        </p:nvGraphicFramePr>
        <p:xfrm>
          <a:off x="161924" y="4105389"/>
          <a:ext cx="6529820" cy="605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3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e responda: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3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505851" y="5615346"/>
            <a:ext cx="618589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Identificam-se os Possessive Adjectives que preenchem corretamente os espaços em: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OUR – HIS – MY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MY – HER – OUR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ITS – HER - THEIR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THEIR – HIS – OUR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58BC974-994C-2082-7D68-F0378F66EAAA}"/>
              </a:ext>
            </a:extLst>
          </p:cNvPr>
          <p:cNvSpPr txBox="1"/>
          <p:nvPr/>
        </p:nvSpPr>
        <p:spPr>
          <a:xfrm>
            <a:off x="505851" y="4734914"/>
            <a:ext cx="618589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“____ house is far from the city and _____ house is close to the city. So _____ homes are far apart.”</a:t>
            </a: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(tradução: Minha casa fica longe da cidade e a casa dela fica perto da cidade. Então, nossas casas estão distantes.)</a:t>
            </a:r>
          </a:p>
        </p:txBody>
      </p:sp>
    </p:spTree>
    <p:extLst>
      <p:ext uri="{BB962C8B-B14F-4D97-AF65-F5344CB8AC3E}">
        <p14:creationId xmlns:p14="http://schemas.microsoft.com/office/powerpoint/2010/main" val="229507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727525"/>
              </p:ext>
            </p:extLst>
          </p:nvPr>
        </p:nvGraphicFramePr>
        <p:xfrm>
          <a:off x="161924" y="2072005"/>
          <a:ext cx="6174387" cy="497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Coloque em ordem as palavras seguintes: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420948" y="2626000"/>
            <a:ext cx="62707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THIS – HOME – MY – GABRIEL – IS – NAME – MY – AND – IS 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LEARNERS – ARE – OUR – AND – ARE – WE – ENGLISH – THESE - BOOKS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GREAT – A – COUNTRY – OUR – IS – NATION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86489"/>
              </p:ext>
            </p:extLst>
          </p:nvPr>
        </p:nvGraphicFramePr>
        <p:xfrm>
          <a:off x="161924" y="5250334"/>
          <a:ext cx="6174387" cy="551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 as orações: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7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521690" y="6243326"/>
            <a:ext cx="61700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Reescreva: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Utilizando “This is Sue...”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Utilizando “They are my uncles...”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BA58A9E-C2E3-E955-C12F-D6662E1C7B92}"/>
              </a:ext>
            </a:extLst>
          </p:cNvPr>
          <p:cNvSpPr txBox="1"/>
          <p:nvPr/>
        </p:nvSpPr>
        <p:spPr>
          <a:xfrm>
            <a:off x="521689" y="5691380"/>
            <a:ext cx="62707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“I’m Sue and this is my baby. That’s our house.</a:t>
            </a:r>
          </a:p>
        </p:txBody>
      </p:sp>
    </p:spTree>
    <p:extLst>
      <p:ext uri="{BB962C8B-B14F-4D97-AF65-F5344CB8AC3E}">
        <p14:creationId xmlns:p14="http://schemas.microsoft.com/office/powerpoint/2010/main" val="239690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754062"/>
              </p:ext>
            </p:extLst>
          </p:nvPr>
        </p:nvGraphicFramePr>
        <p:xfrm>
          <a:off x="161924" y="2065806"/>
          <a:ext cx="6529821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Relacione os Pronomes Sujeitos (</a:t>
                      </a:r>
                      <a:r>
                        <a:rPr lang="pt-BR" sz="1200" b="0" i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Subject Pronouns</a:t>
                      </a:r>
                      <a:r>
                        <a:rPr lang="pt-BR" sz="12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) com os Adjetivos Possessivos (</a:t>
                      </a:r>
                      <a:r>
                        <a:rPr lang="pt-BR" sz="1200" b="0" i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Possessive Adjectives)</a:t>
                      </a:r>
                      <a:r>
                        <a:rPr lang="pt-BR" sz="12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529389" y="5608865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420948" y="2614446"/>
            <a:ext cx="62707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( 1 ) We     	(    ) Their</a:t>
            </a:r>
            <a:endParaRPr lang="en-US" sz="1200" b="0" i="0" u="none" strike="noStrike" dirty="0">
              <a:solidFill>
                <a:srgbClr val="000000"/>
              </a:solidFill>
              <a:effectLst/>
              <a:latin typeface="Nunito" panose="020B0604020202020204" pitchFamily="2" charset="0"/>
            </a:endParaRPr>
          </a:p>
          <a:p>
            <a:pPr algn="just" fontAlgn="base"/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( 2 ) He     	(    ) Our</a:t>
            </a:r>
            <a:endParaRPr lang="en-US" sz="1200" b="0" i="0" u="none" strike="noStrike" dirty="0">
              <a:solidFill>
                <a:srgbClr val="000000"/>
              </a:solidFill>
              <a:effectLst/>
              <a:latin typeface="Nunito" panose="020B0604020202020204" pitchFamily="2" charset="0"/>
            </a:endParaRPr>
          </a:p>
          <a:p>
            <a:pPr algn="just" fontAlgn="base"/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( 3 ) It     	(    ) Her</a:t>
            </a:r>
            <a:endParaRPr lang="en-US" sz="1200" b="0" i="0" u="none" strike="noStrike" dirty="0">
              <a:solidFill>
                <a:srgbClr val="000000"/>
              </a:solidFill>
              <a:effectLst/>
              <a:latin typeface="Nunito" panose="020B0604020202020204" pitchFamily="2" charset="0"/>
            </a:endParaRPr>
          </a:p>
          <a:p>
            <a:pPr algn="just" fontAlgn="base"/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( 4 ) They     	(    ) My</a:t>
            </a:r>
            <a:endParaRPr lang="en-US" sz="1200" b="0" i="0" u="none" strike="noStrike" dirty="0">
              <a:solidFill>
                <a:srgbClr val="000000"/>
              </a:solidFill>
              <a:effectLst/>
              <a:latin typeface="Nunito" panose="020B0604020202020204" pitchFamily="2" charset="0"/>
            </a:endParaRPr>
          </a:p>
          <a:p>
            <a:pPr algn="just" fontAlgn="base"/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( 5 ) I     	(    ) Its</a:t>
            </a:r>
            <a:endParaRPr lang="en-US" sz="1200" b="0" i="0" u="none" strike="noStrike" dirty="0">
              <a:solidFill>
                <a:srgbClr val="000000"/>
              </a:solidFill>
              <a:effectLst/>
              <a:latin typeface="Nunito" panose="020B0604020202020204" pitchFamily="2" charset="0"/>
            </a:endParaRPr>
          </a:p>
          <a:p>
            <a:pPr algn="just" fontAlgn="base"/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( 6 ) You     	(    ) His</a:t>
            </a:r>
            <a:endParaRPr lang="en-US" sz="1200" b="0" i="0" u="none" strike="noStrike" dirty="0">
              <a:solidFill>
                <a:srgbClr val="000000"/>
              </a:solidFill>
              <a:effectLst/>
              <a:latin typeface="Nunito" panose="020B0604020202020204" pitchFamily="2" charset="0"/>
            </a:endParaRPr>
          </a:p>
          <a:p>
            <a:pPr algn="just" fontAlgn="base"/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( 7 ) She     	(    ) Your</a:t>
            </a:r>
            <a:endParaRPr lang="en-US" sz="1200" b="0" i="0" u="none" strike="noStrike" dirty="0">
              <a:solidFill>
                <a:srgbClr val="000000"/>
              </a:solidFill>
              <a:effectLst/>
              <a:latin typeface="Nunito" panose="020B0604020202020204" pitchFamily="2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05276"/>
              </p:ext>
            </p:extLst>
          </p:nvPr>
        </p:nvGraphicFramePr>
        <p:xfrm>
          <a:off x="161924" y="4587240"/>
          <a:ext cx="6270797" cy="697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8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5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e complete os parênteses com ( R ) “right” (certo) ou ( W ) “wrong” (errado), identificando se os Adjetivos Possessivos estão devidamente colocados nas orações: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C588BB12-C03F-FA38-0B0A-8427473C0DD8}"/>
              </a:ext>
            </a:extLst>
          </p:cNvPr>
          <p:cNvSpPr txBox="1"/>
          <p:nvPr/>
        </p:nvSpPr>
        <p:spPr>
          <a:xfrm>
            <a:off x="420948" y="5282203"/>
            <a:ext cx="6230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I – (   )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Its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keys are in  her purse.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II – (   )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clothes are dirty.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(   )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hair is messed up.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 – (   )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Mine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car is the garage.</a:t>
            </a:r>
          </a:p>
        </p:txBody>
      </p:sp>
    </p:spTree>
    <p:extLst>
      <p:ext uri="{BB962C8B-B14F-4D97-AF65-F5344CB8AC3E}">
        <p14:creationId xmlns:p14="http://schemas.microsoft.com/office/powerpoint/2010/main" val="330679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154268"/>
              </p:ext>
            </p:extLst>
          </p:nvPr>
        </p:nvGraphicFramePr>
        <p:xfrm>
          <a:off x="161924" y="2069991"/>
          <a:ext cx="6174387" cy="497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Passe a oração para a Língua Inglesa: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529389" y="5608865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420948" y="2562307"/>
            <a:ext cx="62707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Nossa casa fica no centro da cidade.         ________________________________________________________________________________________________________________________________________________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Seu celular está descarregado.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Janice perdeu seus sapatos.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512517"/>
              </p:ext>
            </p:extLst>
          </p:nvPr>
        </p:nvGraphicFramePr>
        <p:xfrm>
          <a:off x="161924" y="5288272"/>
          <a:ext cx="6529821" cy="5331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Complete as lacunas com os Adjetivos Possessivos (</a:t>
                      </a:r>
                      <a:r>
                        <a:rPr lang="pt-BR" sz="1200" b="0" i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Possessive Adjectives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) corretos: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5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C588BB12-C03F-FA38-0B0A-8427473C0DD8}"/>
              </a:ext>
            </a:extLst>
          </p:cNvPr>
          <p:cNvSpPr txBox="1"/>
          <p:nvPr/>
        </p:nvSpPr>
        <p:spPr>
          <a:xfrm>
            <a:off x="420948" y="5821457"/>
            <a:ext cx="6230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I – Bob gave _____ cel phone to _____ sister.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II – Helen just bought _____ new car.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My grandparents like to spend  _____ time watching television.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 –  Your cat is quite playful. What’s_____ name? </a:t>
            </a:r>
          </a:p>
        </p:txBody>
      </p:sp>
    </p:spTree>
    <p:extLst>
      <p:ext uri="{BB962C8B-B14F-4D97-AF65-F5344CB8AC3E}">
        <p14:creationId xmlns:p14="http://schemas.microsoft.com/office/powerpoint/2010/main" val="3320330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1905</TotalTime>
  <Words>760</Words>
  <Application>Microsoft Office PowerPoint</Application>
  <PresentationFormat>Papel A4 (210 x 297 mm)</PresentationFormat>
  <Paragraphs>126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Arial</vt:lpstr>
      <vt:lpstr>Calibri</vt:lpstr>
      <vt:lpstr>Calibri Light</vt:lpstr>
      <vt:lpstr>Nunito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94</cp:revision>
  <dcterms:created xsi:type="dcterms:W3CDTF">2022-07-31T15:12:23Z</dcterms:created>
  <dcterms:modified xsi:type="dcterms:W3CDTF">2023-05-26T11:57:59Z</dcterms:modified>
</cp:coreProperties>
</file>