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84" r:id="rId2"/>
    <p:sldId id="290" r:id="rId3"/>
    <p:sldId id="291" r:id="rId4"/>
    <p:sldId id="292" r:id="rId5"/>
    <p:sldId id="293" r:id="rId6"/>
    <p:sldId id="294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26/05/2023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815712" y="1859290"/>
            <a:ext cx="5600700" cy="56368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Presente Simples e contínuo (formas afirmativa, negativa e interrogativa)</a:t>
            </a:r>
            <a:endParaRPr lang="pt-BR" sz="4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solidFill>
                <a:srgbClr val="242F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(EF06LI20) Utilizar o presente contínuo para descrever ações em progresso.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254468"/>
              </p:ext>
            </p:extLst>
          </p:nvPr>
        </p:nvGraphicFramePr>
        <p:xfrm>
          <a:off x="165513" y="198696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as orações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447979" y="5838014"/>
            <a:ext cx="5811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I – Mom is making lunch now. </a:t>
            </a:r>
          </a:p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II – Is Mark helping his father today? </a:t>
            </a:r>
          </a:p>
          <a:p>
            <a:pPr algn="just"/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III – The girls aren’t helping each other now.</a:t>
            </a:r>
          </a:p>
          <a:p>
            <a:pPr algn="just"/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40061" y="3660274"/>
            <a:ext cx="61823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As formas verbais que completam as lacunas estão na alternativa:</a:t>
            </a:r>
            <a:r>
              <a:rPr lang="pt-BR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IS WAITING – ARE WORKING – ARE SWIMMING – ARE PLAYING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ARE WAITING – AM WORK – IS SWIM – IS PLAYING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IS WAITING – AM WORKING – IS SWIMMING – ARE PLAYING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IS WAIT – AM WORK – IS SWIM – ARE PLAY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447979" y="2560374"/>
            <a:ext cx="6174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He __________ (to wait) for a bus. </a:t>
            </a:r>
          </a:p>
          <a:p>
            <a:r>
              <a:rPr lang="pt-BR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 – Please be quiet! I _________. (to work)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Look! Somebody _________ (to swim) in the river.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They __________ (to play) football.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442705"/>
              </p:ext>
            </p:extLst>
          </p:nvPr>
        </p:nvGraphicFramePr>
        <p:xfrm>
          <a:off x="161924" y="5289374"/>
          <a:ext cx="6534151" cy="5270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9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510740" y="6795875"/>
            <a:ext cx="604094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Nos períodos, os verbos estão conjugados no Presente Contínuo. Identifica-se: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que, na 2ª oração, há a construção da Forma Interrogativa.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que há duas orações na Forma Interrogativa.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que, na oração III, há a construção da Forma Afirmativa.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que há duas orações na Forma Negativa.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168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75104"/>
              </p:ext>
            </p:extLst>
          </p:nvPr>
        </p:nvGraphicFramePr>
        <p:xfrm>
          <a:off x="164090" y="199456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as orações: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35143" y="5336719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385973" y="3471296"/>
            <a:ext cx="63057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Identifica-se:</a:t>
            </a:r>
          </a:p>
          <a:p>
            <a:pPr algn="just"/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que as formas verbais estão na mesma pessoa gramatical.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que duas formas verbais estão no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Simple Present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que todos os verbos estão na forma negativa.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que há duas formas verbais conjugadas no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Present Continuous.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381000" y="2600327"/>
            <a:ext cx="6174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 – Where are they going? usually go to the club on Saturday.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 – I’m not washig my hair.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The cat is on the carpet.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953019"/>
              </p:ext>
            </p:extLst>
          </p:nvPr>
        </p:nvGraphicFramePr>
        <p:xfrm>
          <a:off x="164090" y="5040956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344643" y="6558255"/>
            <a:ext cx="570697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Identifica-se: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que todos os verbos estão conjugados na Forma Interrogativa.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que na oração I, o verbo está na Forma Negativa.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que, nas orações I e III, os verbos estão na Forma Interrogativa.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que  há duas orações na Forma Afirmativa.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CBECB67-198D-C3C2-7EB0-4DE493C1F422}"/>
              </a:ext>
            </a:extLst>
          </p:cNvPr>
          <p:cNvSpPr txBox="1"/>
          <p:nvPr/>
        </p:nvSpPr>
        <p:spPr>
          <a:xfrm>
            <a:off x="344643" y="5646721"/>
            <a:ext cx="59838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 – Who are you waiting?</a:t>
            </a: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II – I’m not reading a newspaper now.</a:t>
            </a: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III –  What are the children doing?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29507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099591"/>
              </p:ext>
            </p:extLst>
          </p:nvPr>
        </p:nvGraphicFramePr>
        <p:xfrm>
          <a:off x="161925" y="1929394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213902" y="5652408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20946" y="2864244"/>
            <a:ext cx="62707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Reescreva a oração:</a:t>
            </a:r>
          </a:p>
          <a:p>
            <a:pPr algn="just"/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Na Forma Negativa: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Na Forma Interrogativa: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Utilizando o plural do substantivo “baby” como Sujeito: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420946" y="2361133"/>
            <a:ext cx="6270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“Listen! The baby is crying”.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361344"/>
              </p:ext>
            </p:extLst>
          </p:nvPr>
        </p:nvGraphicFramePr>
        <p:xfrm>
          <a:off x="161925" y="5911941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81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 a questão: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420946" y="7003915"/>
            <a:ext cx="6230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Responda: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de forma negativa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de forma afirmativa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1A65CA3-D366-C48E-19D1-5A2D87CAC85E}"/>
              </a:ext>
            </a:extLst>
          </p:cNvPr>
          <p:cNvSpPr txBox="1"/>
          <p:nvPr/>
        </p:nvSpPr>
        <p:spPr>
          <a:xfrm>
            <a:off x="1241216" y="6480541"/>
            <a:ext cx="343262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 Are you cleaning your bedroom now?”</a:t>
            </a:r>
          </a:p>
        </p:txBody>
      </p:sp>
    </p:spTree>
    <p:extLst>
      <p:ext uri="{BB962C8B-B14F-4D97-AF65-F5344CB8AC3E}">
        <p14:creationId xmlns:p14="http://schemas.microsoft.com/office/powerpoint/2010/main" val="239690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690114"/>
              </p:ext>
            </p:extLst>
          </p:nvPr>
        </p:nvGraphicFramePr>
        <p:xfrm>
          <a:off x="161924" y="1889270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270365" y="5612010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20948" y="2759101"/>
            <a:ext cx="62707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Escreva as orações:</a:t>
            </a:r>
          </a:p>
          <a:p>
            <a:pPr algn="just"/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Na Forma Negativa: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Na Forma Interrogativa: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Utilizando o pronome pessoal “THEY”: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420948" y="2275449"/>
            <a:ext cx="6270797" cy="281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“I’m watching TV now.”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138396"/>
              </p:ext>
            </p:extLst>
          </p:nvPr>
        </p:nvGraphicFramePr>
        <p:xfrm>
          <a:off x="161924" y="5639247"/>
          <a:ext cx="6270797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8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5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e complete os parênteses com ( R ) “right” (certo) ou ( W ) “wrong” (errado), identificando se as formas verbais estão devidamente conjugadas no Presente Contínuo: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588BB12-C03F-FA38-0B0A-8427473C0DD8}"/>
              </a:ext>
            </a:extLst>
          </p:cNvPr>
          <p:cNvSpPr txBox="1"/>
          <p:nvPr/>
        </p:nvSpPr>
        <p:spPr>
          <a:xfrm>
            <a:off x="420948" y="6553647"/>
            <a:ext cx="6230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(   ) We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are chatting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with our friends at the moment.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(   ) Where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are going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those people?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(   ) Emile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is doing</a:t>
            </a:r>
            <a:r>
              <a:rPr lang="pt-BR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the shopping at the moment.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(   ) Liz and Brenda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is going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to the park now.</a:t>
            </a:r>
          </a:p>
        </p:txBody>
      </p:sp>
    </p:spTree>
    <p:extLst>
      <p:ext uri="{BB962C8B-B14F-4D97-AF65-F5344CB8AC3E}">
        <p14:creationId xmlns:p14="http://schemas.microsoft.com/office/powerpoint/2010/main" val="330679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596481"/>
              </p:ext>
            </p:extLst>
          </p:nvPr>
        </p:nvGraphicFramePr>
        <p:xfrm>
          <a:off x="218388" y="1953064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270365" y="5676253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53510" y="3034964"/>
            <a:ext cx="62382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As formas verbais em destaque estão no Presente Contínuo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(Present Continuous).</a:t>
            </a:r>
          </a:p>
          <a:p>
            <a:pPr algn="just"/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Responda:</a:t>
            </a:r>
          </a:p>
          <a:p>
            <a:pPr algn="just"/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forma “is taking” se refere a qual vocábulo?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“...but I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’m standing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at the bus stop now...”, a forma verbal está indicando que a ação ocorre em  qual tempo?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“It’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s rainning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really hard...”, reescreva na forma negativa: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453510" y="2403177"/>
            <a:ext cx="6238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“I know I’m later, but I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’m standing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at the bus stop now. It’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s rainning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really hard, so the bus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is taking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long time to arrive...”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519286"/>
              </p:ext>
            </p:extLst>
          </p:nvPr>
        </p:nvGraphicFramePr>
        <p:xfrm>
          <a:off x="161924" y="6451284"/>
          <a:ext cx="6270797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8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Complete as lacunas com os verbos entre parênteses, conjugando as formas verbais no Presente Contínuo: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588BB12-C03F-FA38-0B0A-8427473C0DD8}"/>
              </a:ext>
            </a:extLst>
          </p:cNvPr>
          <p:cNvSpPr txBox="1"/>
          <p:nvPr/>
        </p:nvSpPr>
        <p:spPr>
          <a:xfrm>
            <a:off x="453510" y="7182804"/>
            <a:ext cx="6230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_____ you _____ (to feel) OK?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They _____ (to build) a new theatre in the city centre at moment.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Bianca and her brother _____ (to wear)  hats.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We _____ (to study) photography in our art lessons at school.</a:t>
            </a:r>
          </a:p>
        </p:txBody>
      </p:sp>
    </p:spTree>
    <p:extLst>
      <p:ext uri="{BB962C8B-B14F-4D97-AF65-F5344CB8AC3E}">
        <p14:creationId xmlns:p14="http://schemas.microsoft.com/office/powerpoint/2010/main" val="3320330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1304</TotalTime>
  <Words>888</Words>
  <Application>Microsoft Office PowerPoint</Application>
  <PresentationFormat>Papel A4 (210 x 297 mm)</PresentationFormat>
  <Paragraphs>146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79</cp:revision>
  <dcterms:created xsi:type="dcterms:W3CDTF">2022-07-31T15:12:23Z</dcterms:created>
  <dcterms:modified xsi:type="dcterms:W3CDTF">2023-05-26T11:55:32Z</dcterms:modified>
</cp:coreProperties>
</file>