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84" r:id="rId2"/>
    <p:sldId id="287" r:id="rId3"/>
    <p:sldId id="288" r:id="rId4"/>
    <p:sldId id="289" r:id="rId5"/>
    <p:sldId id="290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>
        <p:scale>
          <a:sx n="84" d="100"/>
          <a:sy n="84" d="100"/>
        </p:scale>
        <p:origin x="1638" y="-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164501"/>
            <a:ext cx="5931145" cy="523675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6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papel da mulher na Grécia e em Roma, e no período medieval</a:t>
            </a: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(EF06HI19) Descrever e analisar os diferentes papéis sociais das mulheres no mundo antigo e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nas sociedades medievais.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6º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19798"/>
              </p:ext>
            </p:extLst>
          </p:nvPr>
        </p:nvGraphicFramePr>
        <p:xfrm>
          <a:off x="166255" y="3767289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Descreva dois papéis sociais das mulheres no mundo antigo e explique sua importância para a sociedade da época.</a:t>
                      </a:r>
                    </a:p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493398"/>
              </p:ext>
            </p:extLst>
          </p:nvPr>
        </p:nvGraphicFramePr>
        <p:xfrm>
          <a:off x="157594" y="5655715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Discuta a importância desses papéis para a organização e funcionamento das comunidades em que as mulheres estavam inseridas.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863269"/>
              </p:ext>
            </p:extLst>
          </p:nvPr>
        </p:nvGraphicFramePr>
        <p:xfrm>
          <a:off x="185347" y="4166831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981957"/>
              </p:ext>
            </p:extLst>
          </p:nvPr>
        </p:nvGraphicFramePr>
        <p:xfrm>
          <a:off x="176686" y="6186728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1995E763-FA1C-04A6-3AF5-5BD830CA5D00}"/>
              </a:ext>
            </a:extLst>
          </p:cNvPr>
          <p:cNvSpPr txBox="1"/>
          <p:nvPr/>
        </p:nvSpPr>
        <p:spPr>
          <a:xfrm>
            <a:off x="161924" y="1887348"/>
            <a:ext cx="3429000" cy="2800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2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Leia o texto e responda às questões a baixo:.</a:t>
            </a:r>
            <a:endParaRPr lang="pt-B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1755017-8904-11E2-B2FE-9F6269583360}"/>
              </a:ext>
            </a:extLst>
          </p:cNvPr>
          <p:cNvSpPr txBox="1"/>
          <p:nvPr/>
        </p:nvSpPr>
        <p:spPr>
          <a:xfrm>
            <a:off x="157594" y="2315135"/>
            <a:ext cx="6534151" cy="1110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mulheres desempenharam diversos papéis sociais no mundo antigo e nas sociedades medievais, contribuindo de maneiras significativas para suas comunidades. Esses papéis eram influenciados por fatores culturais, religiosos e sociais, moldando as oportunidades e expectativas das mulheres em diferentes épocas e regiões.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pt-BR" sz="8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Maestro Educação</a:t>
            </a:r>
            <a:endParaRPr lang="pt-BR" sz="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E1C05E4D-0212-28A0-7C65-8795994E12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509658"/>
              </p:ext>
            </p:extLst>
          </p:nvPr>
        </p:nvGraphicFramePr>
        <p:xfrm>
          <a:off x="176686" y="757380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das opções abaixo descreve um papel social das mulheres no mundo antigo?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CaixaDeTexto 9">
            <a:extLst>
              <a:ext uri="{FF2B5EF4-FFF2-40B4-BE49-F238E27FC236}">
                <a16:creationId xmlns:a16="http://schemas.microsoft.com/office/drawing/2014/main" id="{0D19043B-4E89-D147-2289-5C456F70AAF2}"/>
              </a:ext>
            </a:extLst>
          </p:cNvPr>
          <p:cNvSpPr txBox="1"/>
          <p:nvPr/>
        </p:nvSpPr>
        <p:spPr>
          <a:xfrm>
            <a:off x="417202" y="8239965"/>
            <a:ext cx="627021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Comandar exércitos e liderar batalhas.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Ser responsável por todas as tarefas domésticas.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Participar ativamente da vida política e governança.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Exercer cargos religiosos e sacerdotais.</a:t>
            </a:r>
          </a:p>
        </p:txBody>
      </p:sp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057539"/>
              </p:ext>
            </p:extLst>
          </p:nvPr>
        </p:nvGraphicFramePr>
        <p:xfrm>
          <a:off x="161925" y="1981182"/>
          <a:ext cx="6529820" cy="14938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Debate sobre o Papel das Mulheres na Antiguidade: Divida a turma em grupos e atribua a cada grupo um período específico da Antiguidade, como o Antigo Egito, a Grécia Antiga ou o Império Romano. Os grupos devem pesquisar e preparar argumentos para um debate sobre o papel das mulheres nessa sociedade, discutindo questões como direitos legais, participação política, educação, trabalho e família. Após o debate, promova uma discussão em sala de aula para destacar as diferentes realidades vivenciadas pelas mulheres ao longo do tempo.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535858"/>
              </p:ext>
            </p:extLst>
          </p:nvPr>
        </p:nvGraphicFramePr>
        <p:xfrm>
          <a:off x="161924" y="3624323"/>
          <a:ext cx="6529820" cy="13109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Role-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Playing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na Idade Média: Peça aos alunos para pesquisarem diferentes papéis sociais desempenhados pelas mulheres na Idade Média, como a nobreza, as camponesas, as religiosas e as mulheres da burguesia. Em seguida, organize um role-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playing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, em que os alunos assumem diferentes personagens e interagem em situações típicas da época. Isso permite que os alunos compreendam melhor as diferentes posições sociais das mulheres na Idade Média e como essas posições influenciavam suas vidas.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309596"/>
              </p:ext>
            </p:extLst>
          </p:nvPr>
        </p:nvGraphicFramePr>
        <p:xfrm>
          <a:off x="161924" y="5084584"/>
          <a:ext cx="6529820" cy="14938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Entrevistas com Mulheres da Comunidade: Incentive os alunos a entrevistar mulheres mais velhas da comunidade, como avós, tias ou vizinhas, sobre suas experiências e percepções dos papéis sociais das mulheres ao longo do tempo. Os alunos podem preparar uma lista de perguntas relevantes e registrar as respostas em forma de entrevista escrita ou gravação de áudio. Em seguida, eles podem compartilhar as histórias e reflexões coletivamente, destacando as mudanças e continuidades nos papéis sociais das mulheres.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B3E73A64-8906-F280-8584-AAA04A38AF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171642"/>
              </p:ext>
            </p:extLst>
          </p:nvPr>
        </p:nvGraphicFramePr>
        <p:xfrm>
          <a:off x="161924" y="6727725"/>
          <a:ext cx="6529820" cy="13109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Análise de Fontes Primárias: Apresente aos alunos uma seleção de fontes primárias, como diários, cartas, leis antigas, tratados religiosos, pinturas ou esculturas, que retratem mulheres do mundo antigo e medieval. Os alunos devem analisar as fontes e, em grupos, discutir as informações que podem extrair sobre os papéis sociais das mulheres, os desafios que enfrentavam e as formas de resistência ou empoderamento. Em seguida, eles podem compartilhar suas análises com a turma.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6965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813654"/>
              </p:ext>
            </p:extLst>
          </p:nvPr>
        </p:nvGraphicFramePr>
        <p:xfrm>
          <a:off x="161925" y="1981182"/>
          <a:ext cx="6529820" cy="14938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Projeto de Pesquisa e Apresentação: Divida a turma em grupos e atribua a cada grupo uma civilização ou sociedade específica do mundo antigo ou medieval, como o Egito Antigo, a Grécia Antiga, o Império Romano, a Idade Média europeia ou o Japão feudal. Cada grupo deve pesquisar e preparar uma apresentação sobre os papéis sociais das mulheres nessa sociedade, incluindo aspectos como direitos, educação, trabalho, casamento e religião. Os grupos podem usar recursos multimídia, como slides, imagens e vídeos, para enriquecer suas apresentações.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E3CEF599-1E93-7676-E22E-070C749B42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70028"/>
              </p:ext>
            </p:extLst>
          </p:nvPr>
        </p:nvGraphicFramePr>
        <p:xfrm>
          <a:off x="166255" y="380387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Identifique e descreva os diferentes papéis sociais das mulheres no mundo antigo, como por exemplo nas sociedades gregas e romanas.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13">
            <a:extLst>
              <a:ext uri="{FF2B5EF4-FFF2-40B4-BE49-F238E27FC236}">
                <a16:creationId xmlns:a16="http://schemas.microsoft.com/office/drawing/2014/main" id="{F2A812F2-88E8-4CC8-3461-17E3061935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155302"/>
              </p:ext>
            </p:extLst>
          </p:nvPr>
        </p:nvGraphicFramePr>
        <p:xfrm>
          <a:off x="161924" y="418569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41523657-301E-EC3C-3C9D-59CC3FA80A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60381"/>
              </p:ext>
            </p:extLst>
          </p:nvPr>
        </p:nvGraphicFramePr>
        <p:xfrm>
          <a:off x="174916" y="528760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Compreenda como esses papéis sociais das mulheres no mundo antigo foram influenciados por fatores como a cultura, a política e a religião.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13">
            <a:extLst>
              <a:ext uri="{FF2B5EF4-FFF2-40B4-BE49-F238E27FC236}">
                <a16:creationId xmlns:a16="http://schemas.microsoft.com/office/drawing/2014/main" id="{71AB8926-4216-4C32-E812-A6BF3453FA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755709"/>
              </p:ext>
            </p:extLst>
          </p:nvPr>
        </p:nvGraphicFramePr>
        <p:xfrm>
          <a:off x="170585" y="5669417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FC1CDA4D-7CD3-867C-8F88-51CCD21BF2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026790"/>
              </p:ext>
            </p:extLst>
          </p:nvPr>
        </p:nvGraphicFramePr>
        <p:xfrm>
          <a:off x="174916" y="669676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Aplique o conhecimento sobre os papéis sociais das mulheres no mundo antigo para analisar o impacto dessas estruturas sociais em suas vidas cotidianas.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13">
            <a:extLst>
              <a:ext uri="{FF2B5EF4-FFF2-40B4-BE49-F238E27FC236}">
                <a16:creationId xmlns:a16="http://schemas.microsoft.com/office/drawing/2014/main" id="{7D530219-767C-AB5F-BF82-A6C71ADA3D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942765"/>
              </p:ext>
            </p:extLst>
          </p:nvPr>
        </p:nvGraphicFramePr>
        <p:xfrm>
          <a:off x="170585" y="707858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7563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008A6985-AEF2-FF40-4FDB-3793991AFB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719909"/>
              </p:ext>
            </p:extLst>
          </p:nvPr>
        </p:nvGraphicFramePr>
        <p:xfrm>
          <a:off x="170586" y="159365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Analise como os papéis sociais das mulheres evoluíram nas sociedades medievais, considerando aspectos como o feudalismo, a igreja e o sistema de castas.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692A0524-74A6-713A-89E7-83C639736F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02219"/>
              </p:ext>
            </p:extLst>
          </p:nvPr>
        </p:nvGraphicFramePr>
        <p:xfrm>
          <a:off x="166255" y="197547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8A25FF8E-3A8F-8A0B-EB1E-333979C53A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372335"/>
              </p:ext>
            </p:extLst>
          </p:nvPr>
        </p:nvGraphicFramePr>
        <p:xfrm>
          <a:off x="161925" y="2947939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Avalie as mudanças e continuidades nos papéis sociais das mulheres do mundo antigo ao mundo medieval, destacando possíveis avanços ou retrocessos para o status e a autonomia feminina.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13">
            <a:extLst>
              <a:ext uri="{FF2B5EF4-FFF2-40B4-BE49-F238E27FC236}">
                <a16:creationId xmlns:a16="http://schemas.microsoft.com/office/drawing/2014/main" id="{04605F94-32C9-46ED-E01A-429E49D27F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021246"/>
              </p:ext>
            </p:extLst>
          </p:nvPr>
        </p:nvGraphicFramePr>
        <p:xfrm>
          <a:off x="146768" y="3491679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99150D8C-FED9-84C6-C278-587439B2F7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626287"/>
              </p:ext>
            </p:extLst>
          </p:nvPr>
        </p:nvGraphicFramePr>
        <p:xfrm>
          <a:off x="159760" y="4593589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Crie um conteúdo que apresente exemplos concretos e comparativos dos diferentes papéis sociais das mulheres no mundo antigo e nas sociedades medievais, levando em conta suas diferentes experiências nas várias regiões do mundo.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44971DC7-884B-2396-8126-8163166D03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992357"/>
              </p:ext>
            </p:extLst>
          </p:nvPr>
        </p:nvGraphicFramePr>
        <p:xfrm>
          <a:off x="157594" y="5107019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8043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8494</TotalTime>
  <Words>880</Words>
  <Application>Microsoft Office PowerPoint</Application>
  <PresentationFormat>Papel A4 (210 x 297 mm)</PresentationFormat>
  <Paragraphs>64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80</cp:revision>
  <dcterms:created xsi:type="dcterms:W3CDTF">2022-07-31T15:12:23Z</dcterms:created>
  <dcterms:modified xsi:type="dcterms:W3CDTF">2023-09-12T18:01:06Z</dcterms:modified>
</cp:coreProperties>
</file>