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829230"/>
            <a:ext cx="5931145" cy="63447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Mediterrâneo como espaço de interação entre as sociedades da Europa, da África e do Oriente Médio</a:t>
            </a:r>
            <a:endParaRPr lang="pt-BR" sz="36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(EF06HI15) Descrever as dinâmicas de circulação de pessoas, produtos e culturas no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Mediterrâneo e seu significado.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8714"/>
              </p:ext>
            </p:extLst>
          </p:nvPr>
        </p:nvGraphicFramePr>
        <p:xfrm>
          <a:off x="161925" y="2043809"/>
          <a:ext cx="6529820" cy="504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2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o texto e responda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49960"/>
              </p:ext>
            </p:extLst>
          </p:nvPr>
        </p:nvGraphicFramePr>
        <p:xfrm>
          <a:off x="161923" y="5284350"/>
          <a:ext cx="6529820" cy="498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o texto a seguir e responda à questão: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45F16D49-D725-34BE-2A34-9AAB45616B3B}"/>
              </a:ext>
            </a:extLst>
          </p:cNvPr>
          <p:cNvSpPr txBox="1"/>
          <p:nvPr/>
        </p:nvSpPr>
        <p:spPr>
          <a:xfrm>
            <a:off x="458063" y="2548243"/>
            <a:ext cx="6233682" cy="1370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Mar Mediterrâneo foi um importante rota de comércio e troca cultural na Antiguidade. Civilizações como os gregos e romanos utilizaram o mar para realizar trocas de mercadorias e difundir ideias. Essa circulação de pessoas, produtos e culturas enriqueceu as sociedades e ampliou o conhecimento.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 das opções abaixo descreve uma dinâmica de circulação no Mediterrâneo na Antiguidade? 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CFA5D6-DF1A-A5AE-28D3-AB54276F0BAD}"/>
              </a:ext>
            </a:extLst>
          </p:cNvPr>
          <p:cNvSpPr txBox="1"/>
          <p:nvPr/>
        </p:nvSpPr>
        <p:spPr>
          <a:xfrm>
            <a:off x="438854" y="4071846"/>
            <a:ext cx="62528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Trocas comerciais entre a Grécia e a China. </a:t>
            </a:r>
          </a:p>
          <a:p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Migração em massa da América do Sul para a Europa. </a:t>
            </a:r>
          </a:p>
          <a:p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Expansão territorial do Império Romano na África. </a:t>
            </a:r>
          </a:p>
          <a:p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Intercâmbio cultural entre o Egito e a Austrália.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381969F-228C-47E3-2141-70A93A67DAF5}"/>
              </a:ext>
            </a:extLst>
          </p:cNvPr>
          <p:cNvSpPr txBox="1"/>
          <p:nvPr/>
        </p:nvSpPr>
        <p:spPr>
          <a:xfrm>
            <a:off x="438853" y="7740695"/>
            <a:ext cx="625288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Sua localização central, conectando diversos continentes. </a:t>
            </a:r>
          </a:p>
          <a:p>
            <a:pPr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A presença de ilhas paradisíacas ao longo de suas costas. </a:t>
            </a:r>
          </a:p>
          <a:p>
            <a:pPr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A abundância de peixes e frutos do mar para alimentação. </a:t>
            </a:r>
          </a:p>
          <a:p>
            <a:pPr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A existência de rios navegáveis que facilitavam o transporte.</a:t>
            </a:r>
          </a:p>
          <a:p>
            <a:pPr>
              <a:tabLst>
                <a:tab pos="449580" algn="l"/>
                <a:tab pos="899160" algn="l"/>
                <a:tab pos="1348740" algn="l"/>
                <a:tab pos="1798320" algn="l"/>
              </a:tabLst>
            </a:pP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90CD944-3CCF-4179-596A-B2247D4EB5DE}"/>
              </a:ext>
            </a:extLst>
          </p:cNvPr>
          <p:cNvSpPr txBox="1"/>
          <p:nvPr/>
        </p:nvSpPr>
        <p:spPr>
          <a:xfrm>
            <a:off x="458061" y="5792340"/>
            <a:ext cx="6233681" cy="1767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Durante a Antiguidade, o Mar Mediterrâneo desempenhou um papel fundamental nas trocas comerciais e culturais entre diferentes civilizações. Os povos que habitavam suas margens estabeleciam rotas marítimas e fluviais, por meio das quais transportavam mercadorias valiosas, como especiarias, tecidos, metais e produtos agrícolas. Além disso, o Mediterrâneo era um ponto de encontro entre diferentes culturas, onde se compartilhavam conhecimentos, ideias e crenças religiosas.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era a principal vantagem geográfica do Mar Mediterrâneo para as rotas de comércio e intercâmbio cultural na Antiguidade? </a:t>
            </a: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8513</TotalTime>
  <Words>339</Words>
  <Application>Microsoft Office PowerPoint</Application>
  <PresentationFormat>Papel A4 (210 x 297 mm)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83</cp:revision>
  <dcterms:created xsi:type="dcterms:W3CDTF">2022-07-31T15:12:23Z</dcterms:created>
  <dcterms:modified xsi:type="dcterms:W3CDTF">2023-06-12T12:45:56Z</dcterms:modified>
</cp:coreProperties>
</file>