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72114"/>
            <a:ext cx="5931145" cy="582153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Ocidente Clássico: aspectos da cultura na</a:t>
            </a:r>
          </a:p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Grécia e em Roma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(EF06HI09) Discutir o conceito de Antiguidade Clássica, seu alcance e limite na tradição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ocidental, assim como os impactos sobre outras sociedades e culturas.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675487"/>
              </p:ext>
            </p:extLst>
          </p:nvPr>
        </p:nvGraphicFramePr>
        <p:xfrm>
          <a:off x="157594" y="36897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dois campos de realização cultural ou social influenciados pela Antiguidade Clássica.</a:t>
                      </a:r>
                    </a:p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Escolha a opção correta: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671400"/>
              </p:ext>
            </p:extLst>
          </p:nvPr>
        </p:nvGraphicFramePr>
        <p:xfrm>
          <a:off x="153263" y="561909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afirmações está correta sobre a Antiguidade Clássica?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45F16D49-D725-34BE-2A34-9AAB45616B3B}"/>
              </a:ext>
            </a:extLst>
          </p:cNvPr>
          <p:cNvSpPr txBox="1"/>
          <p:nvPr/>
        </p:nvSpPr>
        <p:spPr>
          <a:xfrm>
            <a:off x="153263" y="1934347"/>
            <a:ext cx="6516828" cy="1473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Leia o texto e responda a seguir: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Antiguidade Clássica refere-se às civilizações grega e romana, que tiveram uma influência duradoura na cultura ocidental. A Grécia contribuiu com avanços na filosofia e na política, enquanto Roma estabeleceu um sistema legal e administrativo abrangente. Ambas deixaram um legado na arquitetura, nas artes e nas ciências.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1CFA5D6-DF1A-A5AE-28D3-AB54276F0BAD}"/>
              </a:ext>
            </a:extLst>
          </p:cNvPr>
          <p:cNvSpPr txBox="1"/>
          <p:nvPr/>
        </p:nvSpPr>
        <p:spPr>
          <a:xfrm>
            <a:off x="408541" y="4289151"/>
            <a:ext cx="62528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Filosofia e arquitetura.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Indústria automobilística e agricultura.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Comércio internacional e linguística.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Matemática e energia. 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381969F-228C-47E3-2141-70A93A67DAF5}"/>
              </a:ext>
            </a:extLst>
          </p:cNvPr>
          <p:cNvSpPr txBox="1"/>
          <p:nvPr/>
        </p:nvSpPr>
        <p:spPr>
          <a:xfrm>
            <a:off x="408540" y="6217509"/>
            <a:ext cx="62528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A Antiguidade Clássica se refere apenas a civilização grega. 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A Antiguidade Clássica teve um impacto limitado na tradição ocidental. </a:t>
            </a:r>
            <a:endParaRPr lang="pt-BR" sz="12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A Antiguidade Clássica engloba as civilizações grega e romana. </a:t>
            </a:r>
            <a:endParaRPr lang="pt-BR" sz="12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49580" algn="l"/>
                <a:tab pos="899160" algn="l"/>
                <a:tab pos="1348740" algn="l"/>
                <a:tab pos="1798320" algn="l"/>
              </a:tabLst>
            </a:pP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A Antiguidade Clássica teve influência exclusiva na política e no direito.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8508</TotalTime>
  <Words>240</Words>
  <Application>Microsoft Office PowerPoint</Application>
  <PresentationFormat>Papel A4 (210 x 297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83</cp:revision>
  <dcterms:created xsi:type="dcterms:W3CDTF">2022-07-31T15:12:23Z</dcterms:created>
  <dcterms:modified xsi:type="dcterms:W3CDTF">2023-06-12T12:41:56Z</dcterms:modified>
</cp:coreProperties>
</file>