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87" r:id="rId3"/>
    <p:sldId id="288" r:id="rId4"/>
    <p:sldId id="289" r:id="rId5"/>
    <p:sldId id="290" r:id="rId6"/>
    <p:sldId id="29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118" d="100"/>
          <a:sy n="118" d="100"/>
        </p:scale>
        <p:origin x="894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641282"/>
            <a:ext cx="5931145" cy="628319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povos indígenas originários do atual território</a:t>
            </a:r>
          </a:p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brasileiro e seus hábitos culturais e sociais</a:t>
            </a:r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(EF06HI08) Identificar os espaços territoriais ocupados e os aportes culturais, científicos, sociais e econômicos dos astecas, maias e incas e dos povos indígenas de diversas regiões brasileiras.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00509"/>
              </p:ext>
            </p:extLst>
          </p:nvPr>
        </p:nvGraphicFramePr>
        <p:xfrm>
          <a:off x="157594" y="204827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o texto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43717"/>
              </p:ext>
            </p:extLst>
          </p:nvPr>
        </p:nvGraphicFramePr>
        <p:xfrm>
          <a:off x="157594" y="565571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o texto e responda: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41495"/>
              </p:ext>
            </p:extLst>
          </p:nvPr>
        </p:nvGraphicFramePr>
        <p:xfrm>
          <a:off x="153263" y="4138979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92B1F66F-CDDB-4424-B249-C22E91CC389B}"/>
              </a:ext>
            </a:extLst>
          </p:cNvPr>
          <p:cNvSpPr txBox="1"/>
          <p:nvPr/>
        </p:nvSpPr>
        <p:spPr>
          <a:xfrm>
            <a:off x="417202" y="2492102"/>
            <a:ext cx="6270212" cy="1672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astecas, maias e incas foram civilizações antigas que habitaram a América Central e do Sul, deixando um legado cultural significativo. Além dessas civilizações, o Brasil também foi habitado por diversos povos indígenas, cada um com suas próprias tradições e contribuições para a cultura brasileira.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Cite um povo indígena brasileiro e explique um aporte cultural importante que eles trouxeram para a diversidade cultural do Brasil.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B1E9CA5-A0FD-5B17-E95F-1D32749BF7BE}"/>
              </a:ext>
            </a:extLst>
          </p:cNvPr>
          <p:cNvSpPr txBox="1"/>
          <p:nvPr/>
        </p:nvSpPr>
        <p:spPr>
          <a:xfrm>
            <a:off x="417202" y="6261480"/>
            <a:ext cx="6270212" cy="1672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astecas foram uma civilização antiga do México, conhecida por seu império poderoso entre os séculos XIV e XVI. Eles desenvolveram um sistema de escrita hieroglífica para registrar conhecimentos e mitos importantes. Além disso, os astecas construíram grandes pirâmides de pedra para cerimônias religiosas e desenvolveram técnicas avançadas de agricultura, como as chinampas.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 dos seguintes elementos era uma característica importante da civilização asteca?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3831DB1-C880-F300-3C46-8C66EEA46371}"/>
              </a:ext>
            </a:extLst>
          </p:cNvPr>
          <p:cNvSpPr txBox="1"/>
          <p:nvPr/>
        </p:nvSpPr>
        <p:spPr>
          <a:xfrm>
            <a:off x="0" y="7933604"/>
            <a:ext cx="6687414" cy="872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Desenvolvimento de um sistema de escrita hieroglífica.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Construção de palácios de pedra para habitação.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Domínio de técnicas avançadas de navegação marítima.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Prática de técnicas de mumificação.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3390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as civilizações incas, astecas e maias eram chamadas de pré-colombianas?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7338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foi a ocupação Inca?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948703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sociedade Inca?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000097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era a base da economia Inca?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78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72975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os Incas eram politeístas?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456377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civilização Asteca?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96041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sociedade Asteca?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962776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 que modo era feito a economia do povo Asteca?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0275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era a cultura e a religião do povo Asteca?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A21D8C-3AD2-A7AD-59C4-5C9021A1C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346236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civilização Maia foi a que mais durou?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E29A943C-3886-2DEE-495F-D849E1AA816A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B63A7EC0-D5FD-AE2A-3CEA-9142B8420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73425"/>
              </p:ext>
            </p:extLst>
          </p:nvPr>
        </p:nvGraphicFramePr>
        <p:xfrm>
          <a:off x="161925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se portavam a sociedade maia?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4EA1F061-15BF-C641-1D43-96CBB645C12E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61790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559323C-462D-4C96-3E55-D70C8348D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19141"/>
              </p:ext>
            </p:extLst>
          </p:nvPr>
        </p:nvGraphicFramePr>
        <p:xfrm>
          <a:off x="161925" y="7527146"/>
          <a:ext cx="65213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 produtos eram cultivamos para gerar a economia Maia?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872F32F5-42B3-6147-D3E1-05EE6D115B7D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793753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16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76311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sobre a religião e a cultura Maia?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304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8501</TotalTime>
  <Words>462</Words>
  <Application>Microsoft Office PowerPoint</Application>
  <PresentationFormat>Papel A4 (210 x 297 mm)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81</cp:revision>
  <dcterms:created xsi:type="dcterms:W3CDTF">2022-07-31T15:12:23Z</dcterms:created>
  <dcterms:modified xsi:type="dcterms:W3CDTF">2023-09-12T17:58:28Z</dcterms:modified>
</cp:coreProperties>
</file>