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>
        <p:scale>
          <a:sx n="69" d="100"/>
          <a:sy n="69" d="100"/>
        </p:scale>
        <p:origin x="1950" y="-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1983118"/>
            <a:ext cx="5931145" cy="603697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Povos da Antiguidade na África (egípcios), no Oriente Médio (mesopotâmicos) e nas Américas (pré-colombianos)</a:t>
            </a:r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(EF06HI07) Identificar aspectos e formas de registro das sociedades antigas na África, no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Oriente Médio e nas Américas, distinguindo alguns significados presentes na cultura material e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 tradição oral dessas sociedades.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746644"/>
              </p:ext>
            </p:extLst>
          </p:nvPr>
        </p:nvGraphicFramePr>
        <p:xfrm>
          <a:off x="166255" y="376728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 base no texto, cite dois exemplos de cultura material presentes em sociedades antigas da África, do Oriente Médio e das Américas.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457749"/>
              </p:ext>
            </p:extLst>
          </p:nvPr>
        </p:nvGraphicFramePr>
        <p:xfrm>
          <a:off x="169024" y="5655715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os vestígios materiais encontrados nas sociedades </a:t>
                      </a:r>
                      <a:r>
                        <a:rPr lang="pt-BR" sz="1200" b="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antigas, ajudam 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 compreender os seus significados e a sua riqueza cultural?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863269"/>
              </p:ext>
            </p:extLst>
          </p:nvPr>
        </p:nvGraphicFramePr>
        <p:xfrm>
          <a:off x="185347" y="4166831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981957"/>
              </p:ext>
            </p:extLst>
          </p:nvPr>
        </p:nvGraphicFramePr>
        <p:xfrm>
          <a:off x="176686" y="6186728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1995E763-FA1C-04A6-3AF5-5BD830CA5D00}"/>
              </a:ext>
            </a:extLst>
          </p:cNvPr>
          <p:cNvSpPr txBox="1"/>
          <p:nvPr/>
        </p:nvSpPr>
        <p:spPr>
          <a:xfrm>
            <a:off x="161924" y="1887348"/>
            <a:ext cx="3429000" cy="280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2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Leia o texto e responda às questões a baixo:.</a:t>
            </a:r>
            <a:endParaRPr lang="pt-B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755017-8904-11E2-B2FE-9F6269583360}"/>
              </a:ext>
            </a:extLst>
          </p:cNvPr>
          <p:cNvSpPr txBox="1"/>
          <p:nvPr/>
        </p:nvSpPr>
        <p:spPr>
          <a:xfrm>
            <a:off x="157594" y="2315135"/>
            <a:ext cx="6534151" cy="13081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 sociedades antigas da África, do Oriente Médio e das Américas, encontramos vestígios materiais e registros orais que nos permitem entender melhor suas culturas e tradições. A cultura material se refere aos objetos, construções e artefatos produzidos por essas sociedades, enquanto a tradição oral é transmitida por meio de histórias, lendas, mitos e canções. 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pt-BR" sz="8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Maestro Educação</a:t>
            </a:r>
            <a:endParaRPr lang="pt-BR" sz="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E1C05E4D-0212-28A0-7C65-8795994E12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008116"/>
              </p:ext>
            </p:extLst>
          </p:nvPr>
        </p:nvGraphicFramePr>
        <p:xfrm>
          <a:off x="176686" y="757380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Explique como a tradição oral ajudou a preservar e transmitir conhecimentos e valores importantes ao longo do tempo.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0E45B421-FF32-1478-E43B-DD21256A81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527590"/>
              </p:ext>
            </p:extLst>
          </p:nvPr>
        </p:nvGraphicFramePr>
        <p:xfrm>
          <a:off x="195778" y="8104814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785976"/>
              </p:ext>
            </p:extLst>
          </p:nvPr>
        </p:nvGraphicFramePr>
        <p:xfrm>
          <a:off x="161925" y="1627485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das seguintes sociedades antigas utilizava hieróglifos como forma de registro?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CA29BDE-8543-CFB4-4A1B-A7229007DAEE}"/>
              </a:ext>
            </a:extLst>
          </p:cNvPr>
          <p:cNvSpPr txBox="1"/>
          <p:nvPr/>
        </p:nvSpPr>
        <p:spPr>
          <a:xfrm>
            <a:off x="457200" y="2025430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Astecas.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Egípcios.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Vikings.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Gregos.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6B7F13F7-4F64-DD66-530F-AAA4CF46DE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775966"/>
              </p:ext>
            </p:extLst>
          </p:nvPr>
        </p:nvGraphicFramePr>
        <p:xfrm>
          <a:off x="161924" y="2957966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dos seguintes registros é uma forma de tradição oral presente nas sociedades africanas?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097F7E95-5DE3-2035-70BB-3E123BFD804B}"/>
              </a:ext>
            </a:extLst>
          </p:cNvPr>
          <p:cNvSpPr txBox="1"/>
          <p:nvPr/>
        </p:nvSpPr>
        <p:spPr>
          <a:xfrm>
            <a:off x="457199" y="3397475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Papiros egípcios.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Esculturas maias.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Contos de griôs.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Mosaicos romanos.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3DA7B5F7-E94C-79FA-F037-1951B3FCD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444249"/>
              </p:ext>
            </p:extLst>
          </p:nvPr>
        </p:nvGraphicFramePr>
        <p:xfrm>
          <a:off x="161924" y="4579394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das seguintes culturas antigas do Oriente Médio utilizava a escrita cuneiforme?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FEEE91CD-4972-A3A3-35DC-C6CAF8B21099}"/>
              </a:ext>
            </a:extLst>
          </p:cNvPr>
          <p:cNvSpPr txBox="1"/>
          <p:nvPr/>
        </p:nvSpPr>
        <p:spPr>
          <a:xfrm>
            <a:off x="457199" y="4963484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Incas.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Fenícios.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Maias.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Astecas.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842DA11A-91DC-351F-173F-168C55D270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63599"/>
              </p:ext>
            </p:extLst>
          </p:nvPr>
        </p:nvGraphicFramePr>
        <p:xfrm>
          <a:off x="161924" y="602071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dos seguintes itens é um exemplo de cultura material nas sociedades antigas americanas?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CaixaDeTexto 13">
            <a:extLst>
              <a:ext uri="{FF2B5EF4-FFF2-40B4-BE49-F238E27FC236}">
                <a16:creationId xmlns:a16="http://schemas.microsoft.com/office/drawing/2014/main" id="{BA02A4AE-034A-3A4F-4041-8ACE2F43364A}"/>
              </a:ext>
            </a:extLst>
          </p:cNvPr>
          <p:cNvSpPr txBox="1"/>
          <p:nvPr/>
        </p:nvSpPr>
        <p:spPr>
          <a:xfrm>
            <a:off x="457199" y="6444476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Obeliscos egípcios.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Roseta Stone.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Totens indígenas.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Livros gregos antigos.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5A5E8D18-54BF-A652-4678-6E63A168A7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451092"/>
              </p:ext>
            </p:extLst>
          </p:nvPr>
        </p:nvGraphicFramePr>
        <p:xfrm>
          <a:off x="161924" y="7576748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das seguintes sociedades antigas utilizava a tradição oral para transmitir histórias e lendas?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851D8F81-A447-8AE4-70F3-633BB23ADC28}"/>
              </a:ext>
            </a:extLst>
          </p:cNvPr>
          <p:cNvSpPr txBox="1"/>
          <p:nvPr/>
        </p:nvSpPr>
        <p:spPr>
          <a:xfrm>
            <a:off x="457199" y="7974693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Romanos.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Sumérios.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Persas.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Chineses.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6258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4528</TotalTime>
  <Words>410</Words>
  <Application>Microsoft Office PowerPoint</Application>
  <PresentationFormat>Papel A4 (210 x 297 mm)</PresentationFormat>
  <Paragraphs>58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79</cp:revision>
  <dcterms:created xsi:type="dcterms:W3CDTF">2022-07-31T15:12:23Z</dcterms:created>
  <dcterms:modified xsi:type="dcterms:W3CDTF">2023-07-28T21:28:53Z</dcterms:modified>
</cp:coreProperties>
</file>