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7" r:id="rId3"/>
    <p:sldId id="28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672842" y="1891324"/>
            <a:ext cx="5931145" cy="649863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24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 noções de cidadania e política na Grécia e em Roma</a:t>
            </a:r>
          </a:p>
          <a:p>
            <a:pPr algn="ctr"/>
            <a:r>
              <a:rPr lang="pt-BR" sz="24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• Domínios e expansão das culturas grega e romana</a:t>
            </a:r>
          </a:p>
          <a:p>
            <a:pPr algn="ctr"/>
            <a:r>
              <a:rPr lang="pt-BR" sz="24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• Significados do conceito de “império” e as lógicas de conquista, conflito e negociação dessa forma de organização política</a:t>
            </a:r>
            <a:endParaRPr lang="pt-BR" sz="24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24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(EF06HI13) Conceituar “império” no mundo antigo, com vistas à análise das diferentes formas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 equilíbrio e desequilíbrio entre as partes envolvidas.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6º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128100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Identifique e explique as características principais de um império no mundo antigo.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13">
            <a:extLst>
              <a:ext uri="{FF2B5EF4-FFF2-40B4-BE49-F238E27FC236}">
                <a16:creationId xmlns:a16="http://schemas.microsoft.com/office/drawing/2014/main" id="{419E55C1-5DB1-CC05-C844-8FCB0DDCB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680527"/>
              </p:ext>
            </p:extLst>
          </p:nvPr>
        </p:nvGraphicFramePr>
        <p:xfrm>
          <a:off x="157594" y="2362997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CDA23F68-6EB1-4F5F-B810-1AB0E576D6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877003"/>
              </p:ext>
            </p:extLst>
          </p:nvPr>
        </p:nvGraphicFramePr>
        <p:xfrm>
          <a:off x="170586" y="346490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a noção de império influenciou o equilíbrio ou desequilíbrio entre as partes envolvidas?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13">
            <a:extLst>
              <a:ext uri="{FF2B5EF4-FFF2-40B4-BE49-F238E27FC236}">
                <a16:creationId xmlns:a16="http://schemas.microsoft.com/office/drawing/2014/main" id="{0C1B87A8-167F-9755-CC69-FA226FBC52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14957"/>
              </p:ext>
            </p:extLst>
          </p:nvPr>
        </p:nvGraphicFramePr>
        <p:xfrm>
          <a:off x="166255" y="384672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32E99338-F766-14D0-68B8-E4AAC50FBF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924561"/>
              </p:ext>
            </p:extLst>
          </p:nvPr>
        </p:nvGraphicFramePr>
        <p:xfrm>
          <a:off x="170586" y="49486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Aplique seu conhecimento sobre impérios no mundo antigo para descrever como eles exerciam controle sobre seus territórios e povos.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ela 13">
            <a:extLst>
              <a:ext uri="{FF2B5EF4-FFF2-40B4-BE49-F238E27FC236}">
                <a16:creationId xmlns:a16="http://schemas.microsoft.com/office/drawing/2014/main" id="{441B6F99-B70F-62A7-6937-C7C5FA79DA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187254"/>
              </p:ext>
            </p:extLst>
          </p:nvPr>
        </p:nvGraphicFramePr>
        <p:xfrm>
          <a:off x="166255" y="5330447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008A6985-AEF2-FF40-4FDB-3793991AFB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95526"/>
              </p:ext>
            </p:extLst>
          </p:nvPr>
        </p:nvGraphicFramePr>
        <p:xfrm>
          <a:off x="170586" y="643235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Analise as diferentes formas de equilíbrio e desequilíbrio entre o império e os territórios anexados, levando em consideração fatores políticos, econômicos e culturais.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692A0524-74A6-713A-89E7-83C639736F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235496"/>
              </p:ext>
            </p:extLst>
          </p:nvPr>
        </p:nvGraphicFramePr>
        <p:xfrm>
          <a:off x="166255" y="681417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216829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Avalie as consequências do domínio imperial sobre as regiões conquistadas em termos de estabilidade ou instabilidade social, econômica e política.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13">
            <a:extLst>
              <a:ext uri="{FF2B5EF4-FFF2-40B4-BE49-F238E27FC236}">
                <a16:creationId xmlns:a16="http://schemas.microsoft.com/office/drawing/2014/main" id="{419E55C1-5DB1-CC05-C844-8FCB0DDCB29E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62997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CDA23F68-6EB1-4F5F-B810-1AB0E576D6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179890"/>
              </p:ext>
            </p:extLst>
          </p:nvPr>
        </p:nvGraphicFramePr>
        <p:xfrm>
          <a:off x="170586" y="3464907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Crie um argumento defendendo a importância do estudo dos impérios no mundo antigo para a compreensão dos desafios e conflitos atuais relacionados ao poder e ao equilíbrio entre diferentes nações.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13">
            <a:extLst>
              <a:ext uri="{FF2B5EF4-FFF2-40B4-BE49-F238E27FC236}">
                <a16:creationId xmlns:a16="http://schemas.microsoft.com/office/drawing/2014/main" id="{0C1B87A8-167F-9755-CC69-FA226FBC52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84770"/>
              </p:ext>
            </p:extLst>
          </p:nvPr>
        </p:nvGraphicFramePr>
        <p:xfrm>
          <a:off x="168420" y="3978337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2283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4619</TotalTime>
  <Words>249</Words>
  <Application>Microsoft Office PowerPoint</Application>
  <PresentationFormat>Papel A4 (210 x 297 mm)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79</cp:revision>
  <dcterms:created xsi:type="dcterms:W3CDTF">2022-07-31T15:12:23Z</dcterms:created>
  <dcterms:modified xsi:type="dcterms:W3CDTF">2023-09-12T18:04:43Z</dcterms:modified>
</cp:coreProperties>
</file>