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7" r:id="rId3"/>
    <p:sldId id="28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28/07/2023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28/07/2023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28/07/2023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28/07/2023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28/07/2023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90" y="2130962"/>
            <a:ext cx="5820686" cy="5078313"/>
          </a:xfrm>
          <a:prstGeom prst="rect">
            <a:avLst/>
          </a:prstGeom>
          <a:noFill/>
        </p:spPr>
        <p:txBody>
          <a:bodyPr wrap="square" anchor="ctr">
            <a:spAutoFit/>
          </a:bodyPr>
          <a:lstStyle/>
          <a:p>
            <a:pPr algn="ctr"/>
            <a:r>
              <a:rPr lang="pt-BR" sz="4000" b="0" i="0" dirty="0">
                <a:solidFill>
                  <a:srgbClr val="000000"/>
                </a:solidFill>
                <a:effectLst/>
                <a:latin typeface="Arial" panose="020B0604020202020204" pitchFamily="34" charset="0"/>
                <a:cs typeface="Arial" panose="020B0604020202020204" pitchFamily="34" charset="0"/>
              </a:rPr>
              <a:t>As origens da humanidade, seus deslocamentos e os processos de sedentarização</a:t>
            </a:r>
            <a:endParaRPr lang="pt-BR" sz="40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r>
              <a:rPr lang="pt-BR" sz="2000" b="0" dirty="0">
                <a:effectLst/>
                <a:latin typeface="Arial" panose="020B0604020202020204" pitchFamily="34" charset="0"/>
                <a:ea typeface="Times New Roman" panose="02020603050405020304" pitchFamily="18" charset="0"/>
                <a:cs typeface="Arial" panose="020B0604020202020204" pitchFamily="34" charset="0"/>
              </a:rPr>
              <a:t>(EF06HI06) Identificar geograficamente as rotas de povoamento no território americano.</a:t>
            </a:r>
            <a:endParaRPr lang="pt-BR" sz="2000" b="1"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97215199"/>
              </p:ext>
            </p:extLst>
          </p:nvPr>
        </p:nvGraphicFramePr>
        <p:xfrm>
          <a:off x="161925" y="19811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Exibição de mapas: O professor pode começar mostrando diferentes mapas que retratam as rotas de povoamento no território americano ao longo da história. Os alunos podem identificar os principais caminhos percorridos pelos colonizadores europeus, como a Rota do Atlântico, a Rota do Mississipi e a Rota do Oregon.</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1333235240"/>
              </p:ext>
            </p:extLst>
          </p:nvPr>
        </p:nvGraphicFramePr>
        <p:xfrm>
          <a:off x="181017" y="4293104"/>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Pesquisa em grupo: Dividir a turma em grupos e pedir para que cada um pesquise sobre uma rota de povoamento no território americano. Os alunos podem reunir informações sobre a rota, sua localização, principais cidades e eventos históricos associados a ela. Cada grupo pode apresentar suas descobertas para a classe.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736510561"/>
              </p:ext>
            </p:extLst>
          </p:nvPr>
        </p:nvGraphicFramePr>
        <p:xfrm>
          <a:off x="200108" y="6493007"/>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Debates: Promover debates em sala de aula sobre as diferentes rotas de povoamento no território americano. Os alunos podem discutir sobre qual rota teve maior influência na expansão do povoamento, quais foram as principais dificuldades enfrentadas pelos colonizadores ao longo dessas rotas, e como a História influenciou as decisões dos colonizadores.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3966697150"/>
              </p:ext>
            </p:extLst>
          </p:nvPr>
        </p:nvGraphicFramePr>
        <p:xfrm>
          <a:off x="157594" y="2731073"/>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2241973976"/>
              </p:ext>
            </p:extLst>
          </p:nvPr>
        </p:nvGraphicFramePr>
        <p:xfrm>
          <a:off x="184033" y="5009647"/>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2241873592"/>
              </p:ext>
            </p:extLst>
          </p:nvPr>
        </p:nvGraphicFramePr>
        <p:xfrm>
          <a:off x="200108" y="7351183"/>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674222557"/>
              </p:ext>
            </p:extLst>
          </p:nvPr>
        </p:nvGraphicFramePr>
        <p:xfrm>
          <a:off x="161925" y="19811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Atividade prática: O professor pode criar um mapa físico da América do Norte na sala de aula, com relevos e rios representados. Os alunos podem marcar as rotas de povoamento estudadas ao longo do mapa, utilizando diferentes cores para cada rota. Essa atividade permite que os alunos visualizem a geografia influenciando o movimento de povoamento.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892589502"/>
              </p:ext>
            </p:extLst>
          </p:nvPr>
        </p:nvGraphicFramePr>
        <p:xfrm>
          <a:off x="185348" y="4162288"/>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Apresentações individuais: Cada aluno pode escolher uma das rotas de povoamento estudadas e fazer uma apresentação individual sobre ela. Eles podem explorar aspectos como origem da rota, principais pontos de parada, motivos pelos quais foi escolhida e consequências do povoamento ao longo dessa rota. Essa atividade permite que os alunos aprofundem seus conhecimentos e pratiquem habilidades de apresentação oral.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2765429470"/>
              </p:ext>
            </p:extLst>
          </p:nvPr>
        </p:nvGraphicFramePr>
        <p:xfrm>
          <a:off x="181017" y="2678928"/>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799462071"/>
              </p:ext>
            </p:extLst>
          </p:nvPr>
        </p:nvGraphicFramePr>
        <p:xfrm>
          <a:off x="181017" y="512697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76044764"/>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596</TotalTime>
  <Words>368</Words>
  <Application>Microsoft Office PowerPoint</Application>
  <PresentationFormat>Papel A4 (210 x 297 mm)</PresentationFormat>
  <Paragraphs>26</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56</cp:revision>
  <dcterms:created xsi:type="dcterms:W3CDTF">2022-07-31T15:12:23Z</dcterms:created>
  <dcterms:modified xsi:type="dcterms:W3CDTF">2023-07-28T23:05:24Z</dcterms:modified>
</cp:coreProperties>
</file>