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2130962"/>
            <a:ext cx="5820686" cy="507831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As origens da humanidade, seus deslocamentos e os processos de sedentarização</a:t>
            </a: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(EF06HI04) Conhecer as teorias sobre a origem do homem americano.</a:t>
            </a:r>
            <a:endParaRPr lang="pt-B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856268"/>
              </p:ext>
            </p:extLst>
          </p:nvPr>
        </p:nvGraphicFramePr>
        <p:xfrm>
          <a:off x="161925" y="1981182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em grupo: Divida a turma em pequenos grupos e peça para pesquisarem sobre as principais teorias científicas e culturais sobre a origem do homem americano. Cada grupo pode ser responsável por investigar uma teoria específica, como a Teoria Asiática, a Teoria Australiana, a Teoria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Autoctonista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entre outras. Ao final, cada grupo apresenta suas descobertas para a turma.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713185"/>
              </p:ext>
            </p:extLst>
          </p:nvPr>
        </p:nvGraphicFramePr>
        <p:xfrm>
          <a:off x="200109" y="4401545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Debate: Organize um debate em sala de aula, dividindo a turma em dois grupos: um favorável a uma teoria específica sobre a origem do homem americano e outro favorável a outra teoria. Os alunos devem apresentar argumentos embasados em pesquisas para defender suas posições. É importante discutir as evidências que sustentam cada teoria, bem como as críticas e limitações de cada uma delas.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334298"/>
              </p:ext>
            </p:extLst>
          </p:nvPr>
        </p:nvGraphicFramePr>
        <p:xfrm>
          <a:off x="200109" y="6758782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escrita: Peça para os alunos escreverem um pequeno texto explicando as principais teorias sobre a origem do homem americano. Eles devem utilizar suas pesquisas para embasar suas respostas e podem incluir exemplos, dados científicos e argumentos que sustentem cada teoria. Essa atividade ajuda os alunos a desenvolverem suas habilidades de escrita e síntese.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670802"/>
              </p:ext>
            </p:extLst>
          </p:nvPr>
        </p:nvGraphicFramePr>
        <p:xfrm>
          <a:off x="157594" y="2870965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248489"/>
              </p:ext>
            </p:extLst>
          </p:nvPr>
        </p:nvGraphicFramePr>
        <p:xfrm>
          <a:off x="195778" y="5285039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85627"/>
              </p:ext>
            </p:extLst>
          </p:nvPr>
        </p:nvGraphicFramePr>
        <p:xfrm>
          <a:off x="195778" y="7737597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285145"/>
              </p:ext>
            </p:extLst>
          </p:nvPr>
        </p:nvGraphicFramePr>
        <p:xfrm>
          <a:off x="161925" y="1981182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Análise de fontes: Em duplas, peça para os alunos analisarem diferentes fontes relacionadas às teorias sobre a origem do homem americano. As fontes podem ser textos, imagens, vídeos ou trechos de documentários. Os alunos devem identificar as informações apresentadas em cada fonte, verificar sua confiabilidade e analisar como ela contribui para o conhecimento sobre a origem do homem americano.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161851"/>
              </p:ext>
            </p:extLst>
          </p:nvPr>
        </p:nvGraphicFramePr>
        <p:xfrm>
          <a:off x="181017" y="4347235"/>
          <a:ext cx="6529820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Simulação de escavação arqueológica: Organize uma atividade prática em que os alunos se dividem em grupos e simulam uma escavação arqueológica. O objetivo é que eles encontrem artefatos pré-colombianos (ou réplicas) que possam fornecer pistas sobre a origem do homem americano. Cada grupo deve documentar a descoberta, identificar o local onde o artefato foi encontrado e apresentar hipóteses sobre sua origem e uso. Ao final, todos os grupos compartilham suas descobertas e discutem as possíveis implicações para as teorias sobre a origem do homem americano.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784330"/>
              </p:ext>
            </p:extLst>
          </p:nvPr>
        </p:nvGraphicFramePr>
        <p:xfrm>
          <a:off x="157593" y="2909555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194952"/>
              </p:ext>
            </p:extLst>
          </p:nvPr>
        </p:nvGraphicFramePr>
        <p:xfrm>
          <a:off x="200110" y="5595688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44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600</TotalTime>
  <Words>435</Words>
  <Application>Microsoft Office PowerPoint</Application>
  <PresentationFormat>Papel A4 (210 x 297 mm)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55</cp:revision>
  <dcterms:created xsi:type="dcterms:W3CDTF">2022-07-31T15:12:23Z</dcterms:created>
  <dcterms:modified xsi:type="dcterms:W3CDTF">2023-07-28T23:04:16Z</dcterms:modified>
</cp:coreProperties>
</file>