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292011"/>
            <a:ext cx="5931145" cy="548297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noções de cidadania e política na Grécia e em Roma</a:t>
            </a:r>
          </a:p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 Domínios e expansão das culturas grega e romana</a:t>
            </a:r>
          </a:p>
          <a:p>
            <a:pPr algn="ctr"/>
            <a:endParaRPr lang="pt-BR" sz="32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(EF06HI11) Caracterizar o processo de formação da Roma Antiga e suas configurações sociais e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políticas nos períodos monárquico e republicano.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057221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foi o período inicial da história de Roma, em que a cidade era governada por reis?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CA29BDE-8543-CFB4-4A1B-A7229007DAEE}"/>
              </a:ext>
            </a:extLst>
          </p:cNvPr>
          <p:cNvSpPr txBox="1"/>
          <p:nvPr/>
        </p:nvSpPr>
        <p:spPr>
          <a:xfrm>
            <a:off x="457200" y="2586947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Período Republicano.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Período Monárquico.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Período Imperial.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Período Democrático.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6B7F13F7-4F64-DD66-530F-AAA4CF46D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219390"/>
              </p:ext>
            </p:extLst>
          </p:nvPr>
        </p:nvGraphicFramePr>
        <p:xfrm>
          <a:off x="161924" y="360261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Quem foi o último rei de Roma?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097F7E95-5DE3-2035-70BB-3E123BFD804B}"/>
              </a:ext>
            </a:extLst>
          </p:cNvPr>
          <p:cNvSpPr txBox="1"/>
          <p:nvPr/>
        </p:nvSpPr>
        <p:spPr>
          <a:xfrm>
            <a:off x="457199" y="4208375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Júlio César.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Marco Aurélio.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Tarquínio, o Soberbo.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Augusto.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3DA7B5F7-E94C-79FA-F037-1951B3FCD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708473"/>
              </p:ext>
            </p:extLst>
          </p:nvPr>
        </p:nvGraphicFramePr>
        <p:xfrm>
          <a:off x="161924" y="522403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marcou o fim do período monárquico em Roma?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FEEE91CD-4972-A3A3-35DC-C6CAF8B21099}"/>
              </a:ext>
            </a:extLst>
          </p:cNvPr>
          <p:cNvSpPr txBox="1"/>
          <p:nvPr/>
        </p:nvSpPr>
        <p:spPr>
          <a:xfrm>
            <a:off x="457199" y="5829803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A fundação da República.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A conquista do Império Romano.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A morte de Júlio César.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A expansão do cristianismo.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842DA11A-91DC-351F-173F-168C55D27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19356"/>
              </p:ext>
            </p:extLst>
          </p:nvPr>
        </p:nvGraphicFramePr>
        <p:xfrm>
          <a:off x="161924" y="6845466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era o principal órgão de governo da República Romana?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BA02A4AE-034A-3A4F-4041-8ACE2F43364A}"/>
              </a:ext>
            </a:extLst>
          </p:cNvPr>
          <p:cNvSpPr txBox="1"/>
          <p:nvPr/>
        </p:nvSpPr>
        <p:spPr>
          <a:xfrm>
            <a:off x="457199" y="7451231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Senado.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Consulado.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Assembleia Popular.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Tribunato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44850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foi o líder militar que se tornou ditador vitalício de Roma, encerrando o período republicano?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CA29BDE-8543-CFB4-4A1B-A7229007DAEE}"/>
              </a:ext>
            </a:extLst>
          </p:cNvPr>
          <p:cNvSpPr txBox="1"/>
          <p:nvPr/>
        </p:nvSpPr>
        <p:spPr>
          <a:xfrm>
            <a:off x="457200" y="2586947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Júlio César.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Marco Antônio.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Augusto.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Nero.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178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5528</TotalTime>
  <Words>268</Words>
  <Application>Microsoft Office PowerPoint</Application>
  <PresentationFormat>Papel A4 (210 x 297 mm)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78</cp:revision>
  <dcterms:created xsi:type="dcterms:W3CDTF">2022-07-31T15:12:23Z</dcterms:created>
  <dcterms:modified xsi:type="dcterms:W3CDTF">2023-06-21T12:33:59Z</dcterms:modified>
</cp:coreProperties>
</file>