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871864"/>
            <a:ext cx="5931145" cy="459042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ditadura civil-militar e os processos de resistência</a:t>
            </a:r>
            <a:endParaRPr lang="pt-BR" sz="40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(EF09HI20) Discutir os processos de resistência e as propostas de reorganização da sociedade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brasileira durante a ditadura civil-militar.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13853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Descrever como foi o processo que materializou a ditadura civil-militar em 1964 no Brasil.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370337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Explicar, exemplificando os movimentos de resistência durante a ditadura civil-militar.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546580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Analisar as principais conquistas existentes na atualidade oriundas dos movimentos de resistência à ditadura civil-militar.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268989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Considerar as principais violações dos direitos humanos durante a ditadura civil-militar.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652</TotalTime>
  <Words>119</Words>
  <Application>Microsoft Office PowerPoint</Application>
  <PresentationFormat>Papel A4 (210 x 297 mm)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75</cp:revision>
  <dcterms:created xsi:type="dcterms:W3CDTF">2022-07-31T15:12:23Z</dcterms:created>
  <dcterms:modified xsi:type="dcterms:W3CDTF">2023-08-10T13:16:08Z</dcterms:modified>
</cp:coreProperties>
</file>