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4"/>
  </p:notesMasterIdLst>
  <p:sldIdLst>
    <p:sldId id="284" r:id="rId2"/>
    <p:sldId id="287" r:id="rId3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10/08/2023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871864"/>
            <a:ext cx="5931145" cy="459042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36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ditadura civil-militar e os processos de resistência</a:t>
            </a:r>
            <a:endParaRPr lang="pt-BR" sz="40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320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(EF09HI20) Discutir os processos de resistência e as propostas de reorganização da sociedade</a:t>
            </a: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brasileira durante a ditadura civil-militar.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413853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Descrever como foi o processo que materializou a ditadura civil-militar em 1964 no Brasil.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História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7370337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Explicar, exemplificando os movimentos de resistência durante a ditadura civil-militar.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7546580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Analisar as principais conquistas existentes na atualidade oriundas dos movimentos de resistência à ditadura civil-militar.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7268989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Considerar as principais violações dos direitos humanos durante a ditadura civil-militar.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489769"/>
              </p:ext>
            </p:extLst>
          </p:nvPr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8137718"/>
              </p:ext>
            </p:extLst>
          </p:nvPr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6502816"/>
              </p:ext>
            </p:extLst>
          </p:nvPr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306989"/>
              </p:ext>
            </p:extLst>
          </p:nvPr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81838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652</TotalTime>
  <Words>119</Words>
  <Application>Microsoft Office PowerPoint</Application>
  <PresentationFormat>Papel A4 (210 x 297 mm)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2023-08-10T13:16:08Z</dcterms:modified>
</cp:coreProperties>
</file>