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84" r:id="rId2"/>
    <p:sldId id="287" r:id="rId3"/>
    <p:sldId id="288" r:id="rId4"/>
    <p:sldId id="28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90" y="1451963"/>
            <a:ext cx="5820686" cy="643631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Relações entre os componentes físico-naturais</a:t>
            </a:r>
            <a:endParaRPr lang="pt-BR" sz="4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(EF06GE04) Descrever o ciclo da água, comparando o escoamento superficial no ambiente urbano e rural, reconhecendo os principais componentes da morfologia das bacias e das redes hidrográficas e sua localização no modelado da superfície terrestre e da cobertura vegetal</a:t>
            </a:r>
            <a:r>
              <a:rPr lang="pt-BR" sz="2000" dirty="0">
                <a:solidFill>
                  <a:srgbClr val="55555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pt-B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903569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Apresentação em sala de aula sobre o ciclo da água, explicando as etapas do processo e sua importância para o ambiente.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891537"/>
              </p:ext>
            </p:extLst>
          </p:nvPr>
        </p:nvGraphicFramePr>
        <p:xfrm>
          <a:off x="181017" y="38749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Realização de um experimento prático, no qual os estudantes simulem o ciclo da água em um ambiente urbano e outro em um ambiente rural, observando as diferenças no escoamento superficial.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544240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Estudo de caso sobre uma bacia hidrográfica urbana e outra rural, destacando os principais componentes da morfologia das bacias e das redes hidrográficas em cada uma.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8D7A2D33-863A-6995-2B1B-92275D664A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101553"/>
              </p:ext>
            </p:extLst>
          </p:nvPr>
        </p:nvGraphicFramePr>
        <p:xfrm>
          <a:off x="170586" y="752605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Visita a uma área urbana e outra rural para que os estudantes observem e registrem as diferenças no modelado da superfície terrestre e na cobertura vegetal.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13">
            <a:extLst>
              <a:ext uri="{FF2B5EF4-FFF2-40B4-BE49-F238E27FC236}">
                <a16:creationId xmlns:a16="http://schemas.microsoft.com/office/drawing/2014/main" id="{C1EB20B5-CB3E-86E7-1DB4-1E859247B4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506631"/>
              </p:ext>
            </p:extLst>
          </p:nvPr>
        </p:nvGraphicFramePr>
        <p:xfrm>
          <a:off x="166255" y="7828935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94753"/>
              </p:ext>
            </p:extLst>
          </p:nvPr>
        </p:nvGraphicFramePr>
        <p:xfrm>
          <a:off x="161925" y="1981182"/>
          <a:ext cx="6437183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Elaboração de maquetes representando uma bacia hidrográfica urbana e outra rural, com destaque para os principais componentes, como rios, lagos, nascentes, entre outros.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56534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Debate em sala de aula sobre as principais ações humanas que afetam o ciclo da água no ambiente urbano e rural, e a importância de preservar as bacias hidrográficas.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2543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Pesquisa em grupo sobre as diferentes formas de captação e utilização da água em áreas urbanas e rurais, e a influência desses processos no escoamento superficial.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/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4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91694"/>
              </p:ext>
            </p:extLst>
          </p:nvPr>
        </p:nvGraphicFramePr>
        <p:xfrm>
          <a:off x="161925" y="19811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Realização de um trabalho de campo em uma nascente de água em uma área urbana e outra em uma área rural, para observar as características físicas e químicas da água em cada ambiente.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797545"/>
              </p:ext>
            </p:extLst>
          </p:nvPr>
        </p:nvGraphicFramePr>
        <p:xfrm>
          <a:off x="181017" y="38749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Análise comparativa de imagens de satélite, que mostrem a cobertura vegetal e a morfologia das bacias hidrográficas em áreas urbanas e rurais, destacando as diferenças encontradas.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75809"/>
              </p:ext>
            </p:extLst>
          </p:nvPr>
        </p:nvGraphicFramePr>
        <p:xfrm>
          <a:off x="181017" y="57686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Elaboração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 um mural na sala de aula, com informações sobre o ciclo da água e suas diferenças no escoamento superficial entre ambientes urbanos e rurais, utilizando imagens, gráficos e textos explicativos.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/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2438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644</TotalTime>
  <Words>421</Words>
  <Application>Microsoft Office PowerPoint</Application>
  <PresentationFormat>Papel A4 (210 x 297 mm)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57</cp:revision>
  <dcterms:created xsi:type="dcterms:W3CDTF">2022-07-31T15:12:23Z</dcterms:created>
  <dcterms:modified xsi:type="dcterms:W3CDTF">2023-07-28T22:26:38Z</dcterms:modified>
</cp:coreProperties>
</file>