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2390297"/>
            <a:ext cx="5820686" cy="455964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Relações entre os componentes </a:t>
            </a:r>
          </a:p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físico-naturais</a:t>
            </a:r>
          </a:p>
          <a:p>
            <a:pPr algn="ctr">
              <a:lnSpc>
                <a:spcPct val="150000"/>
              </a:lnSpc>
            </a:pPr>
            <a:endParaRPr lang="pt-BR" sz="2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(EF06GE05) Relacionar padrões climáticos, tipos de solo, relevo e formações vegetais.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50132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Explique o que são agentes do Relevo?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54860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são classificados 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os agentes do relevo?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7117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os tipos de relevos existentes no mundo?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19557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Os fatores climáticos estão interligados com o Relevo? Explique.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05767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ciência que estuda o relevo?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896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592</TotalTime>
  <Words>117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55</cp:revision>
  <dcterms:created xsi:type="dcterms:W3CDTF">2022-07-31T15:12:23Z</dcterms:created>
  <dcterms:modified xsi:type="dcterms:W3CDTF">2023-05-22T13:20:23Z</dcterms:modified>
</cp:coreProperties>
</file>