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7" r:id="rId3"/>
    <p:sldId id="28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>
        <p:scale>
          <a:sx n="95" d="100"/>
          <a:sy n="95" d="100"/>
        </p:scale>
        <p:origin x="1386" y="-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90" y="2628278"/>
            <a:ext cx="5820686" cy="408368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Identidade sociocultural</a:t>
            </a:r>
            <a:endParaRPr lang="pt-BR" sz="4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t-BR" sz="1938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(EF06GE01) Comparar modificações das paisagens nos lugares de vivência e os usos desses lugares em diferentes tempos.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6º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153470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a diferença de paisagem natural e paisagem cultural?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618265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Cite 2 lugares de sua escola que você identifica a paisagem natural?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196015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Cite 2 lugares de sua escola que você identifique a paisagem cultural?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806638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Descreva como é a paisagem do bairro em que está localizada a escola.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90678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Selecione uma fotografia antiga sobre a escola compare com a paisagem atual.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276645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Liste as principais diferenças existentes nas paisagens de antigamente e a  na atual.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/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/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447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591</TotalTime>
  <Words>152</Words>
  <Application>Microsoft Office PowerPoint</Application>
  <PresentationFormat>Papel A4 (210 x 297 mm)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53</cp:revision>
  <dcterms:created xsi:type="dcterms:W3CDTF">2022-07-31T15:12:23Z</dcterms:created>
  <dcterms:modified xsi:type="dcterms:W3CDTF">2023-05-30T17:45:07Z</dcterms:modified>
</cp:coreProperties>
</file>