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"/>
  </p:notesMasterIdLst>
  <p:sldIdLst>
    <p:sldId id="284" r:id="rId2"/>
    <p:sldId id="287" r:id="rId3"/>
    <p:sldId id="288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>
        <p:scale>
          <a:sx n="95" d="100"/>
          <a:sy n="95" d="100"/>
        </p:scale>
        <p:origin x="1386" y="-8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529290" y="2628278"/>
            <a:ext cx="5820686" cy="4083682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4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Identidade sociocultural</a:t>
            </a:r>
            <a:endParaRPr lang="pt-BR" sz="40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pt-BR" sz="1938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(EF06GE01) Comparar modificações das paisagens nos lugares de vivência e os usos desses lugares em diferentes tempos.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Geografia – 6º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3153470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a diferença de paisagem natural e paisagem cultural?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Geografia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8618265"/>
              </p:ext>
            </p:extLst>
          </p:nvPr>
        </p:nvGraphicFramePr>
        <p:xfrm>
          <a:off x="181017" y="38749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Cite 2 lugares de sua escola que você identifica a paisagem natural?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196015"/>
              </p:ext>
            </p:extLst>
          </p:nvPr>
        </p:nvGraphicFramePr>
        <p:xfrm>
          <a:off x="181017" y="57686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Cite 2 lugares de sua escola que você identifique a paisagem cultural?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489769"/>
              </p:ext>
            </p:extLst>
          </p:nvPr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137718"/>
              </p:ext>
            </p:extLst>
          </p:nvPr>
        </p:nvGraphicFramePr>
        <p:xfrm>
          <a:off x="200109" y="427447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502816"/>
              </p:ext>
            </p:extLst>
          </p:nvPr>
        </p:nvGraphicFramePr>
        <p:xfrm>
          <a:off x="181017" y="6157376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9806638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Descreva como é a paisagem do bairro em que está localizada a escola.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Geografia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90678"/>
              </p:ext>
            </p:extLst>
          </p:nvPr>
        </p:nvGraphicFramePr>
        <p:xfrm>
          <a:off x="181017" y="38749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Selecione uma fotografia antiga sobre a escola compare com a paisagem atual.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276645"/>
              </p:ext>
            </p:extLst>
          </p:nvPr>
        </p:nvGraphicFramePr>
        <p:xfrm>
          <a:off x="181017" y="57686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Liste as principais diferenças existentes nas paisagens de antigamente e a  na atual.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/>
        </p:nvGraphicFramePr>
        <p:xfrm>
          <a:off x="200109" y="427447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/>
        </p:nvGraphicFramePr>
        <p:xfrm>
          <a:off x="181017" y="6157376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0447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591</TotalTime>
  <Words>152</Words>
  <Application>Microsoft Office PowerPoint</Application>
  <PresentationFormat>Papel A4 (210 x 297 mm)</PresentationFormat>
  <Paragraphs>29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53</cp:revision>
  <dcterms:created xsi:type="dcterms:W3CDTF">2022-07-31T15:12:23Z</dcterms:created>
  <dcterms:modified xsi:type="dcterms:W3CDTF">2023-05-30T17:45:07Z</dcterms:modified>
</cp:coreProperties>
</file>