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20/06/2023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211511"/>
            <a:ext cx="5820686" cy="54829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Materiais sintéticos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(EF06CI04) Associar a produção de medicamentos e outros materiais sintéticos ao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desenvolvimento científico e tecnológico, reconhecendo benefícios e avaliando impactos</a:t>
            </a:r>
          </a:p>
          <a:p>
            <a:pPr algn="ctr">
              <a:lnSpc>
                <a:spcPct val="150000"/>
              </a:lnSpc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socioambientais.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480798"/>
              </p:ext>
            </p:extLst>
          </p:nvPr>
        </p:nvGraphicFramePr>
        <p:xfrm>
          <a:off x="161924" y="2037780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das principais contribuições da produção de medicamentos sintéticos para o desenvolvimento científico e tecnológico?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A007F97-D93A-2964-4E5F-E13383A1E74E}"/>
              </a:ext>
            </a:extLst>
          </p:cNvPr>
          <p:cNvSpPr txBox="1"/>
          <p:nvPr/>
        </p:nvSpPr>
        <p:spPr>
          <a:xfrm>
            <a:off x="323850" y="2617234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Redução do consumo de energia.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Preservação da biodiversidade.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Avanço na área da saúde.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Diminuição do uso de recursos naturais.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31B7491B-004D-4FD5-F73D-CAB700C06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182133"/>
              </p:ext>
            </p:extLst>
          </p:nvPr>
        </p:nvGraphicFramePr>
        <p:xfrm>
          <a:off x="161924" y="3797290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benefício da produção de materiais sintéticos é: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D0F34C8C-E5C7-0379-0483-3FC5D2F71720}"/>
              </a:ext>
            </a:extLst>
          </p:cNvPr>
          <p:cNvSpPr txBox="1"/>
          <p:nvPr/>
        </p:nvSpPr>
        <p:spPr>
          <a:xfrm>
            <a:off x="323850" y="4320128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Preservação ambiental.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Aumento do uso de recursos naturais.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Facilidade de produção em larga escala.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Promoção do uso de métodos tradicionais.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A7AFDBA9-5C8A-3FFF-05C8-FA4260E7C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54841"/>
              </p:ext>
            </p:extLst>
          </p:nvPr>
        </p:nvGraphicFramePr>
        <p:xfrm>
          <a:off x="161924" y="5500185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Ao avaliar os impactos socioambientais da produção de materiais sintéticos, é importante considerar: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4C167C02-381B-EAE2-33F8-CAD6A04074C8}"/>
              </a:ext>
            </a:extLst>
          </p:cNvPr>
          <p:cNvSpPr txBox="1"/>
          <p:nvPr/>
        </p:nvSpPr>
        <p:spPr>
          <a:xfrm>
            <a:off x="323850" y="6079639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O aumento da poluição do ar.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diminuição do consumo de água.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 estímulo à agricultura sustentável.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promoção da biodiversidade..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0E2EFBC9-4F73-8A5C-CC74-B16B00887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879438"/>
              </p:ext>
            </p:extLst>
          </p:nvPr>
        </p:nvGraphicFramePr>
        <p:xfrm>
          <a:off x="161924" y="7264022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Além dos medicamentos, quais outros materiais podem ser produzidos sinteticamente?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668C3E83-3E6E-DEC9-FD34-090D9340ED2F}"/>
              </a:ext>
            </a:extLst>
          </p:cNvPr>
          <p:cNvSpPr txBox="1"/>
          <p:nvPr/>
        </p:nvSpPr>
        <p:spPr>
          <a:xfrm>
            <a:off x="323850" y="7843476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Alimentos orgânicos.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Materiais recicláveis.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Plásticos e polímeros.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Energias renováveis.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79787"/>
              </p:ext>
            </p:extLst>
          </p:nvPr>
        </p:nvGraphicFramePr>
        <p:xfrm>
          <a:off x="161924" y="2037780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Um impacto socioambiental negativo da produção de materiais sintéticos é: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5A007F97-D93A-2964-4E5F-E13383A1E74E}"/>
              </a:ext>
            </a:extLst>
          </p:cNvPr>
          <p:cNvSpPr txBox="1"/>
          <p:nvPr/>
        </p:nvSpPr>
        <p:spPr>
          <a:xfrm>
            <a:off x="323850" y="2617234"/>
            <a:ext cx="47434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Redução do consumo de energia.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Diminuição do desperdício de recursos naturais.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Aumento da poluição do solo e da água.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Preservação dos ecossistemas naturais.</a:t>
            </a:r>
          </a:p>
        </p:txBody>
      </p:sp>
    </p:spTree>
    <p:extLst>
      <p:ext uri="{BB962C8B-B14F-4D97-AF65-F5344CB8AC3E}">
        <p14:creationId xmlns:p14="http://schemas.microsoft.com/office/powerpoint/2010/main" val="78256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1383</TotalTime>
  <Words>296</Words>
  <Application>Microsoft Office PowerPoint</Application>
  <PresentationFormat>Papel A4 (210 x 297 mm)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71</cp:revision>
  <dcterms:created xsi:type="dcterms:W3CDTF">2022-07-31T15:12:23Z</dcterms:created>
  <dcterms:modified xsi:type="dcterms:W3CDTF">2023-06-20T19:22:01Z</dcterms:modified>
</cp:coreProperties>
</file>