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5"/>
  </p:notesMasterIdLst>
  <p:sldIdLst>
    <p:sldId id="284" r:id="rId2"/>
    <p:sldId id="286" r:id="rId3"/>
    <p:sldId id="287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20/06/2023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20/06/2023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20/06/2023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20/06/2023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20/06/2023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20/06/2023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20/06/2023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20/06/2023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20/06/2023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20/06/2023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20/06/2023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20/06/2023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20/06/2023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529289" y="2211511"/>
            <a:ext cx="5820686" cy="5482976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4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Materiais sintéticos</a:t>
            </a:r>
          </a:p>
          <a:p>
            <a:pPr algn="ctr">
              <a:lnSpc>
                <a:spcPct val="150000"/>
              </a:lnSpc>
            </a:pPr>
            <a:endParaRPr lang="pt-BR" sz="4000" dirty="0">
              <a:solidFill>
                <a:srgbClr val="00000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fontAlgn="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(EF06CI04) Associar a produção de medicamentos e outros materiais sintéticos ao</a:t>
            </a:r>
          </a:p>
          <a:p>
            <a:pPr algn="ctr">
              <a:lnSpc>
                <a:spcPct val="150000"/>
              </a:lnSpc>
            </a:pP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desenvolvimento científico e tecnológico, reconhecendo benefícios e avaliando impactos</a:t>
            </a:r>
          </a:p>
          <a:p>
            <a:pPr algn="ctr">
              <a:lnSpc>
                <a:spcPct val="150000"/>
              </a:lnSpc>
            </a:pP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socioambientais.</a:t>
            </a:r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Ciências – 6º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4480798"/>
              </p:ext>
            </p:extLst>
          </p:nvPr>
        </p:nvGraphicFramePr>
        <p:xfrm>
          <a:off x="161924" y="2037780"/>
          <a:ext cx="6529820" cy="5794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7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uma das principais contribuições da produção de medicamentos sintéticos para o desenvolvimento científico e tecnológico?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5349429"/>
              </p:ext>
            </p:extLst>
          </p:nvPr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Ciências – 6º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5A007F97-D93A-2964-4E5F-E13383A1E74E}"/>
              </a:ext>
            </a:extLst>
          </p:cNvPr>
          <p:cNvSpPr txBox="1"/>
          <p:nvPr/>
        </p:nvSpPr>
        <p:spPr>
          <a:xfrm>
            <a:off x="323850" y="2617234"/>
            <a:ext cx="3429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Redução do consumo de energia.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Preservação da biodiversidade.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Avanço na área da saúde.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Diminuição do uso de recursos naturais.</a:t>
            </a:r>
          </a:p>
        </p:txBody>
      </p:sp>
      <p:graphicFrame>
        <p:nvGraphicFramePr>
          <p:cNvPr id="13" name="Tabela 12">
            <a:extLst>
              <a:ext uri="{FF2B5EF4-FFF2-40B4-BE49-F238E27FC236}">
                <a16:creationId xmlns:a16="http://schemas.microsoft.com/office/drawing/2014/main" id="{31B7491B-004D-4FD5-F73D-CAB700C06C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182133"/>
              </p:ext>
            </p:extLst>
          </p:nvPr>
        </p:nvGraphicFramePr>
        <p:xfrm>
          <a:off x="161924" y="3797290"/>
          <a:ext cx="6529820" cy="5185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7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Um benefício da produção de materiais sintéticos é: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CaixaDeTexto 13">
            <a:extLst>
              <a:ext uri="{FF2B5EF4-FFF2-40B4-BE49-F238E27FC236}">
                <a16:creationId xmlns:a16="http://schemas.microsoft.com/office/drawing/2014/main" id="{D0F34C8C-E5C7-0379-0483-3FC5D2F71720}"/>
              </a:ext>
            </a:extLst>
          </p:cNvPr>
          <p:cNvSpPr txBox="1"/>
          <p:nvPr/>
        </p:nvSpPr>
        <p:spPr>
          <a:xfrm>
            <a:off x="323850" y="4320128"/>
            <a:ext cx="3429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Preservação ambiental.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Aumento do uso de recursos naturais.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Facilidade de produção em larga escala.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Promoção do uso de métodos tradicionais.</a:t>
            </a:r>
          </a:p>
        </p:txBody>
      </p:sp>
      <p:graphicFrame>
        <p:nvGraphicFramePr>
          <p:cNvPr id="15" name="Tabela 14">
            <a:extLst>
              <a:ext uri="{FF2B5EF4-FFF2-40B4-BE49-F238E27FC236}">
                <a16:creationId xmlns:a16="http://schemas.microsoft.com/office/drawing/2014/main" id="{A7AFDBA9-5C8A-3FFF-05C8-FA4260E7CA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1154841"/>
              </p:ext>
            </p:extLst>
          </p:nvPr>
        </p:nvGraphicFramePr>
        <p:xfrm>
          <a:off x="161924" y="5500185"/>
          <a:ext cx="6529820" cy="5794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7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Ao avaliar os impactos socioambientais da produção de materiais sintéticos, é importante considerar: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CaixaDeTexto 15">
            <a:extLst>
              <a:ext uri="{FF2B5EF4-FFF2-40B4-BE49-F238E27FC236}">
                <a16:creationId xmlns:a16="http://schemas.microsoft.com/office/drawing/2014/main" id="{4C167C02-381B-EAE2-33F8-CAD6A04074C8}"/>
              </a:ext>
            </a:extLst>
          </p:cNvPr>
          <p:cNvSpPr txBox="1"/>
          <p:nvPr/>
        </p:nvSpPr>
        <p:spPr>
          <a:xfrm>
            <a:off x="323850" y="6079639"/>
            <a:ext cx="3429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O aumento da poluição do ar.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A diminuição do consumo de água.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O estímulo à agricultura sustentável.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A promoção da biodiversidade..</a:t>
            </a:r>
          </a:p>
        </p:txBody>
      </p:sp>
      <p:graphicFrame>
        <p:nvGraphicFramePr>
          <p:cNvPr id="17" name="Tabela 16">
            <a:extLst>
              <a:ext uri="{FF2B5EF4-FFF2-40B4-BE49-F238E27FC236}">
                <a16:creationId xmlns:a16="http://schemas.microsoft.com/office/drawing/2014/main" id="{0E2EFBC9-4F73-8A5C-CC74-B16B008878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1879438"/>
              </p:ext>
            </p:extLst>
          </p:nvPr>
        </p:nvGraphicFramePr>
        <p:xfrm>
          <a:off x="161924" y="7264022"/>
          <a:ext cx="6529820" cy="5185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7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Além dos medicamentos, quais outros materiais podem ser produzidos sinteticamente?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" name="CaixaDeTexto 17">
            <a:extLst>
              <a:ext uri="{FF2B5EF4-FFF2-40B4-BE49-F238E27FC236}">
                <a16:creationId xmlns:a16="http://schemas.microsoft.com/office/drawing/2014/main" id="{668C3E83-3E6E-DEC9-FD34-090D9340ED2F}"/>
              </a:ext>
            </a:extLst>
          </p:cNvPr>
          <p:cNvSpPr txBox="1"/>
          <p:nvPr/>
        </p:nvSpPr>
        <p:spPr>
          <a:xfrm>
            <a:off x="323850" y="7843476"/>
            <a:ext cx="3429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Alimentos orgânicos.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Materiais recicláveis.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Plásticos e polímeros.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Energias renováveis.</a:t>
            </a:r>
          </a:p>
        </p:txBody>
      </p:sp>
    </p:spTree>
    <p:extLst>
      <p:ext uri="{BB962C8B-B14F-4D97-AF65-F5344CB8AC3E}">
        <p14:creationId xmlns:p14="http://schemas.microsoft.com/office/powerpoint/2010/main" val="979886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9179787"/>
              </p:ext>
            </p:extLst>
          </p:nvPr>
        </p:nvGraphicFramePr>
        <p:xfrm>
          <a:off x="161924" y="2037780"/>
          <a:ext cx="6529820" cy="5185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7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Um impacto socioambiental negativo da produção de materiais sintéticos é: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Ciências – 6º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5A007F97-D93A-2964-4E5F-E13383A1E74E}"/>
              </a:ext>
            </a:extLst>
          </p:cNvPr>
          <p:cNvSpPr txBox="1"/>
          <p:nvPr/>
        </p:nvSpPr>
        <p:spPr>
          <a:xfrm>
            <a:off x="323850" y="2617234"/>
            <a:ext cx="474345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Redução do consumo de energia.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Diminuição do desperdício de recursos naturais.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Aumento da poluição do solo e da água.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Preservação dos ecossistemas naturais.</a:t>
            </a:r>
          </a:p>
        </p:txBody>
      </p:sp>
    </p:spTree>
    <p:extLst>
      <p:ext uri="{BB962C8B-B14F-4D97-AF65-F5344CB8AC3E}">
        <p14:creationId xmlns:p14="http://schemas.microsoft.com/office/powerpoint/2010/main" val="782569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1383</TotalTime>
  <Words>296</Words>
  <Application>Microsoft Office PowerPoint</Application>
  <PresentationFormat>Papel A4 (210 x 297 mm)</PresentationFormat>
  <Paragraphs>49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71</cp:revision>
  <dcterms:created xsi:type="dcterms:W3CDTF">2022-07-31T15:12:23Z</dcterms:created>
  <dcterms:modified xsi:type="dcterms:W3CDTF">2023-06-20T19:22:01Z</dcterms:modified>
</cp:coreProperties>
</file>