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935782"/>
            <a:ext cx="5820686" cy="54686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Célula como unidade da vida</a:t>
            </a: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(EF06CI06) Concluir, com base na análise de ilustrações e/ou modelos (físicos ou digitais), que</a:t>
            </a: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organismos são um complexo arranjo de sistemas com diferentes níveis de organização.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04573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principais níveis de organização dos seres vivos?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353707"/>
              </p:ext>
            </p:extLst>
          </p:nvPr>
        </p:nvGraphicFramePr>
        <p:xfrm>
          <a:off x="181094" y="4121514"/>
          <a:ext cx="6491482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Entre as alternativas abaixo, assinale a que apresenta os principais níveis de organização.	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D28220A-1D3D-1D13-DB02-FA49B7C8A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846702"/>
              </p:ext>
            </p:extLst>
          </p:nvPr>
        </p:nvGraphicFramePr>
        <p:xfrm>
          <a:off x="157593" y="2610740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EAF14C7F-8672-6D90-1561-B20874437F6A}"/>
              </a:ext>
            </a:extLst>
          </p:cNvPr>
          <p:cNvSpPr txBox="1"/>
          <p:nvPr/>
        </p:nvSpPr>
        <p:spPr>
          <a:xfrm>
            <a:off x="368300" y="4680226"/>
            <a:ext cx="63234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Artéria; célula; coração; citoplasma; cérebro.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Células; membrana plasmática; núcleo; organoides; órgãos. 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Coração; Veias; núcleo; sistemas; tecidos.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Células; tecidos; órgãos; sistemas; organismo.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1173</TotalTime>
  <Words>149</Words>
  <Application>Microsoft Office PowerPoint</Application>
  <PresentationFormat>Papel A4 (210 x 297 mm)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67</cp:revision>
  <dcterms:created xsi:type="dcterms:W3CDTF">2022-07-31T15:12:23Z</dcterms:created>
  <dcterms:modified xsi:type="dcterms:W3CDTF">2023-06-12T12:33:23Z</dcterms:modified>
</cp:coreProperties>
</file>