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761076"/>
            <a:ext cx="5931145" cy="588308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Transformações químicas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(EF06CI02) Identificar evidências de transformações químicas a partir do resultado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misturas de materiais que originam produtos diferentes dos que foram misturados (mistura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ingredientes para fazer um bolo, mistura de vinagre com bicarbonato de sódio etc.).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926221"/>
              </p:ext>
            </p:extLst>
          </p:nvPr>
        </p:nvGraphicFramePr>
        <p:xfrm>
          <a:off x="157594" y="345239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No preparo de um bolo, é possível ver o aumento do volume de sua massa, dito popularmente como “crescimento do bolo”.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 o volume da massa do bolo aumenta?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227557"/>
              </p:ext>
            </p:extLst>
          </p:nvPr>
        </p:nvGraphicFramePr>
        <p:xfrm>
          <a:off x="185348" y="54657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química está presente no preparo de um bolo? Explique.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55579"/>
              </p:ext>
            </p:extLst>
          </p:nvPr>
        </p:nvGraphicFramePr>
        <p:xfrm>
          <a:off x="157594" y="383099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09551"/>
              </p:ext>
            </p:extLst>
          </p:nvPr>
        </p:nvGraphicFramePr>
        <p:xfrm>
          <a:off x="181017" y="592816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508E59B-8DEB-8F16-C5EF-97ACFD8C9278}"/>
              </a:ext>
            </a:extLst>
          </p:cNvPr>
          <p:cNvSpPr txBox="1"/>
          <p:nvPr/>
        </p:nvSpPr>
        <p:spPr>
          <a:xfrm>
            <a:off x="433366" y="1647534"/>
            <a:ext cx="62540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Leia o texto e responda as questões 1 e 2.</a:t>
            </a:r>
          </a:p>
          <a:p>
            <a:endParaRPr lang="pt-BR" sz="1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bolo de fubá é uma das receitas mais populares e deliciosas da nossa culinária. O fubá é uma farinha de milho fina, muito utilizada pela população brasileira, especialmente os povos indígenas.</a:t>
            </a:r>
            <a:b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o preparo do bolo de fubá, os ingredientes são simples: </a:t>
            </a:r>
          </a:p>
          <a:p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óleo, ovos, açúcar, leite ou água, fubá, farinha de trigo e fermento em pó.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4516</TotalTime>
  <Words>205</Words>
  <Application>Microsoft Office PowerPoint</Application>
  <PresentationFormat>Papel A4 (210 x 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2023-05-30T17:21:02Z</dcterms:modified>
</cp:coreProperties>
</file>