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580843"/>
            <a:ext cx="5820686" cy="474431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Forma, estrutura e movimentos da Terra</a:t>
            </a:r>
          </a:p>
          <a:p>
            <a:pPr algn="ctr">
              <a:lnSpc>
                <a:spcPct val="150000"/>
              </a:lnSpc>
            </a:pP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(EF06CI13) Selecionar argumentos e evidências que demonstrem a esfericidade da Terra.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111295"/>
              </p:ext>
            </p:extLst>
          </p:nvPr>
        </p:nvGraphicFramePr>
        <p:xfrm>
          <a:off x="161924" y="2037780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evidência observável que demonstra a esfericidade da Terra?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A007F97-D93A-2964-4E5F-E13383A1E74E}"/>
              </a:ext>
            </a:extLst>
          </p:cNvPr>
          <p:cNvSpPr txBox="1"/>
          <p:nvPr/>
        </p:nvSpPr>
        <p:spPr>
          <a:xfrm>
            <a:off x="323850" y="2556292"/>
            <a:ext cx="55435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presença de montanhas e vales.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 movimento aparente das estrelas no céu noturno.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existência de placas tectônicas.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As diferentes estações do ano.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31B7491B-004D-4FD5-F73D-CAB700C06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58716"/>
              </p:ext>
            </p:extLst>
          </p:nvPr>
        </p:nvGraphicFramePr>
        <p:xfrm>
          <a:off x="161924" y="3663727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 argumento baseado na observação de navios no horizonte que suporta a esfericidade da Terra?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D0F34C8C-E5C7-0379-0483-3FC5D2F71720}"/>
              </a:ext>
            </a:extLst>
          </p:cNvPr>
          <p:cNvSpPr txBox="1"/>
          <p:nvPr/>
        </p:nvSpPr>
        <p:spPr>
          <a:xfrm>
            <a:off x="323850" y="4253689"/>
            <a:ext cx="63678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Os navios desaparecem gradualmente à medida que se aproximam do horizonte.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Os navios parecem ficar cada vez menores à medida que se afastam.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Os navios não podem viajar para além de um certo ponto no oceano.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Os navios parecem flutuar acima do horizonte.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A7AFDBA9-5C8A-3FFF-05C8-FA4260E7C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10519"/>
              </p:ext>
            </p:extLst>
          </p:nvPr>
        </p:nvGraphicFramePr>
        <p:xfrm>
          <a:off x="161924" y="5436526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evidência que pode ser observada durante um eclipse lunar e que confirma a esfericidade da Terra?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4C167C02-381B-EAE2-33F8-CAD6A04074C8}"/>
              </a:ext>
            </a:extLst>
          </p:cNvPr>
          <p:cNvSpPr txBox="1"/>
          <p:nvPr/>
        </p:nvSpPr>
        <p:spPr>
          <a:xfrm>
            <a:off x="323850" y="6015980"/>
            <a:ext cx="63678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formação de uma sombra na Lua durante a fase de eclipse.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alteração da cor da Lua durante o eclipse.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rotação da Lua em torno da Terra durante o eclipse.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 movimento aparente do Sol em relação à Terra durante o eclipse.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0E2EFBC9-4F73-8A5C-CC74-B16B00887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226390"/>
              </p:ext>
            </p:extLst>
          </p:nvPr>
        </p:nvGraphicFramePr>
        <p:xfrm>
          <a:off x="161924" y="7264022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 argumento baseado na observação da curvatura do horizonte que suporta a esfericidade da Terra?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68C3E83-3E6E-DEC9-FD34-090D9340ED2F}"/>
              </a:ext>
            </a:extLst>
          </p:cNvPr>
          <p:cNvSpPr txBox="1"/>
          <p:nvPr/>
        </p:nvSpPr>
        <p:spPr>
          <a:xfrm>
            <a:off x="323850" y="7825714"/>
            <a:ext cx="63678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curvatura do horizonte é mais pronunciada em áreas montanhosas.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curvatura do horizonte é uma ilusão de ótica.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curvatura do horizonte é mais acentuada em regiões costeiras.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curvatura do horizonte pode ser facilmente explicada por fenômenos atmosféricos.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68513"/>
              </p:ext>
            </p:extLst>
          </p:nvPr>
        </p:nvGraphicFramePr>
        <p:xfrm>
          <a:off x="161924" y="2037780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evidência observável que mostra a esfericidade da Terra a partir de imagens do espaço?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A007F97-D93A-2964-4E5F-E13383A1E74E}"/>
              </a:ext>
            </a:extLst>
          </p:cNvPr>
          <p:cNvSpPr txBox="1"/>
          <p:nvPr/>
        </p:nvSpPr>
        <p:spPr>
          <a:xfrm>
            <a:off x="314325" y="2617234"/>
            <a:ext cx="47434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aparência de uma linha reta ao longo do Equador.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presença de montanhas e vales em continentes.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forma circular dos oceanos e mares.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rotação da Terra em torno do seu próprio eixo.</a:t>
            </a:r>
          </a:p>
        </p:txBody>
      </p:sp>
    </p:spTree>
    <p:extLst>
      <p:ext uri="{BB962C8B-B14F-4D97-AF65-F5344CB8AC3E}">
        <p14:creationId xmlns:p14="http://schemas.microsoft.com/office/powerpoint/2010/main" val="78256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1392</TotalTime>
  <Words>405</Words>
  <Application>Microsoft Office PowerPoint</Application>
  <PresentationFormat>Papel A4 (210 x 297 mm)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2023-06-20T19:24:53Z</dcterms:modified>
</cp:coreProperties>
</file>