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7" r:id="rId3"/>
    <p:sldId id="28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1" d="100"/>
          <a:sy n="51" d="100"/>
        </p:scale>
        <p:origin x="2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20/06/2023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20/06/2023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20/06/2023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20/06/2023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20/06/2023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2598718"/>
            <a:ext cx="5931145" cy="4498091"/>
          </a:xfrm>
          <a:prstGeom prst="rect">
            <a:avLst/>
          </a:prstGeom>
          <a:noFill/>
        </p:spPr>
        <p:txBody>
          <a:bodyPr wrap="square" anchor="ctr">
            <a:spAutoFit/>
          </a:bodyPr>
          <a:lstStyle/>
          <a:p>
            <a:pPr algn="ctr"/>
            <a:r>
              <a:rPr lang="pt-BR" sz="4400" i="0" dirty="0">
                <a:solidFill>
                  <a:srgbClr val="000000"/>
                </a:solidFill>
                <a:effectLst/>
                <a:latin typeface="Arial" panose="020B0604020202020204" pitchFamily="34" charset="0"/>
                <a:cs typeface="Arial" panose="020B0604020202020204" pitchFamily="34" charset="0"/>
              </a:rPr>
              <a:t>Processos de criação</a:t>
            </a:r>
          </a:p>
          <a:p>
            <a:pPr algn="ctr"/>
            <a:endParaRPr lang="pt-BR" sz="44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(EF69AR28) Investigar e experimentar diferentes funções teatrais e discutir os limites e desafios do trabalho artístico coletivo e colaborativo.</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380044406"/>
              </p:ext>
            </p:extLst>
          </p:nvPr>
        </p:nvGraphicFramePr>
        <p:xfrm>
          <a:off x="161925" y="198118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Leitura dramatizada: Divida a turma em grupos e distribua trechos de peças teatrais. Cada grupo deve realizar uma leitura dramatizada do trecho atribuindo as diferentes funções teatrais aos participantes. Após a apresentação, promova uma discussão sobre as escolhas feitas e os desafios encontrados.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4193498688"/>
              </p:ext>
            </p:extLst>
          </p:nvPr>
        </p:nvGraphicFramePr>
        <p:xfrm>
          <a:off x="161924" y="3040889"/>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Improvisação coletiva: Realize sessões de improvisação teatral em grupo. Explore diferentes temas ou situações e encoraje os alunos a assumir diferentes funções teatrais durante as improvisações. Após cada improvisação, promova uma reflexão sobre as interações e a colaboração entre os participantes.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346239481"/>
              </p:ext>
            </p:extLst>
          </p:nvPr>
        </p:nvGraphicFramePr>
        <p:xfrm>
          <a:off x="161924" y="4100596"/>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Laboratório de teatro: Crie um laboratório de teatro em sala de aula, onde os alunos possam experimentar diferentes funções teatrais, como diretor, ator, cenógrafo, figurinista, entre outros. Os alunos podem criar pequenas cenas teatrais coletivamente, trocar de funções e discutir os desafios e aprendizados de cada experiência.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3249022209"/>
              </p:ext>
            </p:extLst>
          </p:nvPr>
        </p:nvGraphicFramePr>
        <p:xfrm>
          <a:off x="161924" y="5177145"/>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Estudo de personagens: Divida a turma em grupos e atribua a cada grupo um personagem de uma peça teatral. Os grupos devem pesquisar e discutir sobre o personagem atribuído, investigando suas motivações, características e desafios. Em seguida, cada grupo pode apresentar suas descobertas para a turma e realizar uma breve cena com o personagem estudado.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F7610E9F-FE0C-EF63-1AB6-BF032967B672}"/>
              </a:ext>
            </a:extLst>
          </p:cNvPr>
          <p:cNvGraphicFramePr>
            <a:graphicFrameLocks noGrp="1"/>
          </p:cNvGraphicFramePr>
          <p:nvPr>
            <p:extLst>
              <p:ext uri="{D42A27DB-BD31-4B8C-83A1-F6EECF244321}">
                <p14:modId xmlns:p14="http://schemas.microsoft.com/office/powerpoint/2010/main" val="2631448511"/>
              </p:ext>
            </p:extLst>
          </p:nvPr>
        </p:nvGraphicFramePr>
        <p:xfrm>
          <a:off x="161924" y="6436574"/>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Montagem teatral coletiva: Proponha a criação de uma montagem teatral coletiva, na qual os alunos assumam diferentes funções teatrais. Desde a concepção do roteiro até os ensaios e a apresentação final, promova discussões e reflexões sobre os desafios e limites do trabalho colaborativo ao longo do processo.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04938F36-3554-B523-EEE8-4D6B1D5FF9F5}"/>
              </a:ext>
            </a:extLst>
          </p:cNvPr>
          <p:cNvGraphicFramePr>
            <a:graphicFrameLocks noGrp="1"/>
          </p:cNvGraphicFramePr>
          <p:nvPr>
            <p:extLst>
              <p:ext uri="{D42A27DB-BD31-4B8C-83A1-F6EECF244321}">
                <p14:modId xmlns:p14="http://schemas.microsoft.com/office/powerpoint/2010/main" val="4273612892"/>
              </p:ext>
            </p:extLst>
          </p:nvPr>
        </p:nvGraphicFramePr>
        <p:xfrm>
          <a:off x="160026" y="7513123"/>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 sobre limites e desafios: Promova debates em sala de aula sobre os limites e desafios do trabalho artístico coletivo e colaborativo. Estimule os alunos a compartilharem suas experiências pessoais e opiniões sobre questões como liderança, tomada de decisões, resolução de conflitos e equilíbrio de poder no contexto artístico.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151578168"/>
              </p:ext>
            </p:extLst>
          </p:nvPr>
        </p:nvGraphicFramePr>
        <p:xfrm>
          <a:off x="161925" y="198118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Exercícios de confiança: Realize atividades que promovam a confiança e a conexão entre os participantes. Jogos teatrais que envolvam contato físico, exercícios de improvisação em duplas ou atividades de escuta ativa podem ajudar a desenvolver a colaboração e a empatia no grupo.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543748574"/>
              </p:ext>
            </p:extLst>
          </p:nvPr>
        </p:nvGraphicFramePr>
        <p:xfrm>
          <a:off x="161924" y="3062373"/>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Projeto de cenografia: Divida a turma em grupos e atribua a cada grupo a tarefa de criar um projeto de cenografia para uma peça teatral. Os grupos devem discutir e apresentar suas ideias, considerando os desafios técnicos e criativos envolvidos na criação do espaço cênico.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538076377"/>
              </p:ext>
            </p:extLst>
          </p:nvPr>
        </p:nvGraphicFramePr>
        <p:xfrm>
          <a:off x="161924" y="4143564"/>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de espetáculos: Assista a espetáculos teatrais em grupo e promova discussões sobre as diferentes funções teatrais envolvidas na produção. Analisem as escolhas dos diretores, dos atores e da equipe técnica, bem como os desafios enfrentados em termos de colaboração e trabalho em conjunto.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594444423"/>
              </p:ext>
            </p:extLst>
          </p:nvPr>
        </p:nvGraphicFramePr>
        <p:xfrm>
          <a:off x="161924" y="5224755"/>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Projeto de pesquisa teatral: Estimule os alunos a realizar pesquisas individuais ou em grupo sobre diferentes funções teatrais, investigando a história, as técnicas e os desafios de cada área. Os alunos podem apresentar suas descobertas por meio de relatórios, apresentações orais ou produções artísticas relacionadas.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6036939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4588</TotalTime>
  <Words>596</Words>
  <Application>Microsoft Office PowerPoint</Application>
  <PresentationFormat>Papel A4 (210 x 297 mm)</PresentationFormat>
  <Paragraphs>38</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73</cp:revision>
  <dcterms:created xsi:type="dcterms:W3CDTF">2022-07-31T15:12:23Z</dcterms:created>
  <dcterms:modified xsi:type="dcterms:W3CDTF">2023-06-20T19:05:04Z</dcterms:modified>
</cp:coreProperties>
</file>