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1"/>
  </p:sldMasterIdLst>
  <p:notesMasterIdLst>
    <p:notesMasterId r:id="rId5"/>
  </p:notesMasterIdLst>
  <p:sldIdLst>
    <p:sldId id="284" r:id="rId2"/>
    <p:sldId id="287" r:id="rId3"/>
    <p:sldId id="288" r:id="rId4"/>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B4A8"/>
    <a:srgbClr val="242F70"/>
    <a:srgbClr val="8B74B2"/>
    <a:srgbClr val="E56167"/>
    <a:srgbClr val="EC646A"/>
    <a:srgbClr val="FCA029"/>
    <a:srgbClr val="FC5255"/>
    <a:srgbClr val="F28F2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édio 2 - Ênfas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enhum Estilo, Nenhuma Grade">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559" autoAdjust="0"/>
    <p:restoredTop sz="94660"/>
  </p:normalViewPr>
  <p:slideViewPr>
    <p:cSldViewPr snapToGrid="0">
      <p:cViewPr varScale="1">
        <p:scale>
          <a:sx n="51" d="100"/>
          <a:sy n="51" d="100"/>
        </p:scale>
        <p:origin x="2358"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Cabeçalh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pt-BR"/>
          </a:p>
        </p:txBody>
      </p:sp>
      <p:sp>
        <p:nvSpPr>
          <p:cNvPr id="3" name="Espaço Reservado para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31E43B9-A6FC-4945-9D68-AACE589FBDCB}" type="datetimeFigureOut">
              <a:rPr lang="pt-BR" smtClean="0"/>
              <a:t>20/06/2023</a:t>
            </a:fld>
            <a:endParaRPr lang="pt-BR"/>
          </a:p>
        </p:txBody>
      </p:sp>
      <p:sp>
        <p:nvSpPr>
          <p:cNvPr id="4" name="Espaço Reservado para Imagem de Slide 3"/>
          <p:cNvSpPr>
            <a:spLocks noGrp="1" noRot="1" noChangeAspect="1"/>
          </p:cNvSpPr>
          <p:nvPr>
            <p:ph type="sldImg" idx="2"/>
          </p:nvPr>
        </p:nvSpPr>
        <p:spPr>
          <a:xfrm>
            <a:off x="2360613" y="1143000"/>
            <a:ext cx="2136775" cy="3086100"/>
          </a:xfrm>
          <a:prstGeom prst="rect">
            <a:avLst/>
          </a:prstGeom>
          <a:noFill/>
          <a:ln w="12700">
            <a:solidFill>
              <a:prstClr val="black"/>
            </a:solidFill>
          </a:ln>
        </p:spPr>
        <p:txBody>
          <a:bodyPr vert="horz" lIns="91440" tIns="45720" rIns="91440" bIns="45720" rtlCol="0" anchor="ctr"/>
          <a:lstStyle/>
          <a:p>
            <a:endParaRPr lang="pt-BR"/>
          </a:p>
        </p:txBody>
      </p:sp>
      <p:sp>
        <p:nvSpPr>
          <p:cNvPr id="5" name="Espaço Reservado para Anotaçõ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p>
        </p:txBody>
      </p:sp>
      <p:sp>
        <p:nvSpPr>
          <p:cNvPr id="6" name="Espaço Reservado para Rodapé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pt-BR"/>
          </a:p>
        </p:txBody>
      </p:sp>
      <p:sp>
        <p:nvSpPr>
          <p:cNvPr id="7" name="Espaço Reservado para Número de Slid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BF4850E-32A6-46FB-829C-2B26FFC7FBD1}" type="slidenum">
              <a:rPr lang="pt-BR" smtClean="0"/>
              <a:t>‹nº›</a:t>
            </a:fld>
            <a:endParaRPr lang="pt-BR"/>
          </a:p>
        </p:txBody>
      </p:sp>
    </p:spTree>
    <p:extLst>
      <p:ext uri="{BB962C8B-B14F-4D97-AF65-F5344CB8AC3E}">
        <p14:creationId xmlns:p14="http://schemas.microsoft.com/office/powerpoint/2010/main" val="200321198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pt-BR"/>
              <a:t>Clique para editar o título Mestre</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pt-BR"/>
              <a:t>Clique para editar o estilo do subtítulo Mestre</a:t>
            </a:r>
            <a:endParaRPr lang="en-US" dirty="0"/>
          </a:p>
        </p:txBody>
      </p:sp>
      <p:sp>
        <p:nvSpPr>
          <p:cNvPr id="4" name="Date Placeholder 3"/>
          <p:cNvSpPr>
            <a:spLocks noGrp="1"/>
          </p:cNvSpPr>
          <p:nvPr>
            <p:ph type="dt" sz="half" idx="10"/>
          </p:nvPr>
        </p:nvSpPr>
        <p:spPr/>
        <p:txBody>
          <a:bodyPr/>
          <a:lstStyle/>
          <a:p>
            <a:fld id="{B961D5DF-896E-4C5B-B9BA-AA878F2EABA2}" type="datetimeFigureOut">
              <a:rPr lang="pt-BR" smtClean="0"/>
              <a:t>20/06/2023</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97F5F731-720B-480F-88AF-9A918B6226F2}" type="slidenum">
              <a:rPr lang="pt-BR" smtClean="0"/>
              <a:t>‹nº›</a:t>
            </a:fld>
            <a:endParaRPr lang="pt-BR"/>
          </a:p>
        </p:txBody>
      </p:sp>
    </p:spTree>
    <p:extLst>
      <p:ext uri="{BB962C8B-B14F-4D97-AF65-F5344CB8AC3E}">
        <p14:creationId xmlns:p14="http://schemas.microsoft.com/office/powerpoint/2010/main" val="4075990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a:t>Clique para editar o título Mestre</a:t>
            </a:r>
            <a:endParaRPr lang="en-US" dirty="0"/>
          </a:p>
        </p:txBody>
      </p:sp>
      <p:sp>
        <p:nvSpPr>
          <p:cNvPr id="3" name="Vertical Text Placeholder 2"/>
          <p:cNvSpPr>
            <a:spLocks noGrp="1"/>
          </p:cNvSpPr>
          <p:nvPr>
            <p:ph type="body" orient="vert" idx="1"/>
          </p:nvPr>
        </p:nvSpPr>
        <p:spPr/>
        <p:txBody>
          <a:bodyPr vert="eaVert"/>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Date Placeholder 3"/>
          <p:cNvSpPr>
            <a:spLocks noGrp="1"/>
          </p:cNvSpPr>
          <p:nvPr>
            <p:ph type="dt" sz="half" idx="10"/>
          </p:nvPr>
        </p:nvSpPr>
        <p:spPr/>
        <p:txBody>
          <a:bodyPr/>
          <a:lstStyle/>
          <a:p>
            <a:fld id="{B961D5DF-896E-4C5B-B9BA-AA878F2EABA2}" type="datetimeFigureOut">
              <a:rPr lang="pt-BR" smtClean="0"/>
              <a:t>20/06/2023</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97F5F731-720B-480F-88AF-9A918B6226F2}" type="slidenum">
              <a:rPr lang="pt-BR" smtClean="0"/>
              <a:t>‹nº›</a:t>
            </a:fld>
            <a:endParaRPr lang="pt-BR"/>
          </a:p>
        </p:txBody>
      </p:sp>
    </p:spTree>
    <p:extLst>
      <p:ext uri="{BB962C8B-B14F-4D97-AF65-F5344CB8AC3E}">
        <p14:creationId xmlns:p14="http://schemas.microsoft.com/office/powerpoint/2010/main" val="18743203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exto e Título Vertical">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pt-BR"/>
              <a:t>Clique para editar o título Mestre</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Date Placeholder 3"/>
          <p:cNvSpPr>
            <a:spLocks noGrp="1"/>
          </p:cNvSpPr>
          <p:nvPr>
            <p:ph type="dt" sz="half" idx="10"/>
          </p:nvPr>
        </p:nvSpPr>
        <p:spPr/>
        <p:txBody>
          <a:bodyPr/>
          <a:lstStyle/>
          <a:p>
            <a:fld id="{B961D5DF-896E-4C5B-B9BA-AA878F2EABA2}" type="datetimeFigureOut">
              <a:rPr lang="pt-BR" smtClean="0"/>
              <a:t>20/06/2023</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97F5F731-720B-480F-88AF-9A918B6226F2}" type="slidenum">
              <a:rPr lang="pt-BR" smtClean="0"/>
              <a:t>‹nº›</a:t>
            </a:fld>
            <a:endParaRPr lang="pt-BR"/>
          </a:p>
        </p:txBody>
      </p:sp>
    </p:spTree>
    <p:extLst>
      <p:ext uri="{BB962C8B-B14F-4D97-AF65-F5344CB8AC3E}">
        <p14:creationId xmlns:p14="http://schemas.microsoft.com/office/powerpoint/2010/main" val="12560222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a:t>Clique para editar o título Mestre</a:t>
            </a:r>
            <a:endParaRPr lang="en-US" dirty="0"/>
          </a:p>
        </p:txBody>
      </p:sp>
      <p:sp>
        <p:nvSpPr>
          <p:cNvPr id="3" name="Content Placeholder 2"/>
          <p:cNvSpPr>
            <a:spLocks noGrp="1"/>
          </p:cNvSpPr>
          <p:nvPr>
            <p:ph idx="1"/>
          </p:nvPr>
        </p:nvSpPr>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Date Placeholder 3"/>
          <p:cNvSpPr>
            <a:spLocks noGrp="1"/>
          </p:cNvSpPr>
          <p:nvPr>
            <p:ph type="dt" sz="half" idx="10"/>
          </p:nvPr>
        </p:nvSpPr>
        <p:spPr/>
        <p:txBody>
          <a:bodyPr/>
          <a:lstStyle/>
          <a:p>
            <a:fld id="{B961D5DF-896E-4C5B-B9BA-AA878F2EABA2}" type="datetimeFigureOut">
              <a:rPr lang="pt-BR" smtClean="0"/>
              <a:t>20/06/2023</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97F5F731-720B-480F-88AF-9A918B6226F2}" type="slidenum">
              <a:rPr lang="pt-BR" smtClean="0"/>
              <a:t>‹nº›</a:t>
            </a:fld>
            <a:endParaRPr lang="pt-BR"/>
          </a:p>
        </p:txBody>
      </p:sp>
    </p:spTree>
    <p:extLst>
      <p:ext uri="{BB962C8B-B14F-4D97-AF65-F5344CB8AC3E}">
        <p14:creationId xmlns:p14="http://schemas.microsoft.com/office/powerpoint/2010/main" val="33442006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pt-BR"/>
              <a:t>Clique para editar o título Mestre</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pt-BR"/>
              <a:t>Clique para editar os estilos de texto Mestres</a:t>
            </a:r>
          </a:p>
        </p:txBody>
      </p:sp>
      <p:sp>
        <p:nvSpPr>
          <p:cNvPr id="4" name="Date Placeholder 3"/>
          <p:cNvSpPr>
            <a:spLocks noGrp="1"/>
          </p:cNvSpPr>
          <p:nvPr>
            <p:ph type="dt" sz="half" idx="10"/>
          </p:nvPr>
        </p:nvSpPr>
        <p:spPr/>
        <p:txBody>
          <a:bodyPr/>
          <a:lstStyle/>
          <a:p>
            <a:fld id="{B961D5DF-896E-4C5B-B9BA-AA878F2EABA2}" type="datetimeFigureOut">
              <a:rPr lang="pt-BR" smtClean="0"/>
              <a:t>20/06/2023</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97F5F731-720B-480F-88AF-9A918B6226F2}" type="slidenum">
              <a:rPr lang="pt-BR" smtClean="0"/>
              <a:t>‹nº›</a:t>
            </a:fld>
            <a:endParaRPr lang="pt-BR"/>
          </a:p>
        </p:txBody>
      </p:sp>
    </p:spTree>
    <p:extLst>
      <p:ext uri="{BB962C8B-B14F-4D97-AF65-F5344CB8AC3E}">
        <p14:creationId xmlns:p14="http://schemas.microsoft.com/office/powerpoint/2010/main" val="38265105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a:t>Clique para editar o título Mestre</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5" name="Date Placeholder 4"/>
          <p:cNvSpPr>
            <a:spLocks noGrp="1"/>
          </p:cNvSpPr>
          <p:nvPr>
            <p:ph type="dt" sz="half" idx="10"/>
          </p:nvPr>
        </p:nvSpPr>
        <p:spPr/>
        <p:txBody>
          <a:bodyPr/>
          <a:lstStyle/>
          <a:p>
            <a:fld id="{B961D5DF-896E-4C5B-B9BA-AA878F2EABA2}" type="datetimeFigureOut">
              <a:rPr lang="pt-BR" smtClean="0"/>
              <a:t>20/06/2023</a:t>
            </a:fld>
            <a:endParaRPr lang="pt-BR"/>
          </a:p>
        </p:txBody>
      </p:sp>
      <p:sp>
        <p:nvSpPr>
          <p:cNvPr id="6" name="Footer Placeholder 5"/>
          <p:cNvSpPr>
            <a:spLocks noGrp="1"/>
          </p:cNvSpPr>
          <p:nvPr>
            <p:ph type="ftr" sz="quarter" idx="11"/>
          </p:nvPr>
        </p:nvSpPr>
        <p:spPr/>
        <p:txBody>
          <a:bodyPr/>
          <a:lstStyle/>
          <a:p>
            <a:endParaRPr lang="pt-BR"/>
          </a:p>
        </p:txBody>
      </p:sp>
      <p:sp>
        <p:nvSpPr>
          <p:cNvPr id="7" name="Slide Number Placeholder 6"/>
          <p:cNvSpPr>
            <a:spLocks noGrp="1"/>
          </p:cNvSpPr>
          <p:nvPr>
            <p:ph type="sldNum" sz="quarter" idx="12"/>
          </p:nvPr>
        </p:nvSpPr>
        <p:spPr/>
        <p:txBody>
          <a:bodyPr/>
          <a:lstStyle/>
          <a:p>
            <a:fld id="{97F5F731-720B-480F-88AF-9A918B6226F2}" type="slidenum">
              <a:rPr lang="pt-BR" smtClean="0"/>
              <a:t>‹nº›</a:t>
            </a:fld>
            <a:endParaRPr lang="pt-BR"/>
          </a:p>
        </p:txBody>
      </p:sp>
    </p:spTree>
    <p:extLst>
      <p:ext uri="{BB962C8B-B14F-4D97-AF65-F5344CB8AC3E}">
        <p14:creationId xmlns:p14="http://schemas.microsoft.com/office/powerpoint/2010/main" val="36530117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pt-BR"/>
              <a:t>Clique para editar o título Mestre</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pt-BR"/>
              <a:t>Clique para editar os estilos de texto Mestres</a:t>
            </a:r>
          </a:p>
        </p:txBody>
      </p:sp>
      <p:sp>
        <p:nvSpPr>
          <p:cNvPr id="4" name="Content Placeholder 3"/>
          <p:cNvSpPr>
            <a:spLocks noGrp="1"/>
          </p:cNvSpPr>
          <p:nvPr>
            <p:ph sz="half" idx="2"/>
          </p:nvPr>
        </p:nvSpPr>
        <p:spPr>
          <a:xfrm>
            <a:off x="472381" y="3618442"/>
            <a:ext cx="2901255" cy="5322183"/>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pt-BR"/>
              <a:t>Clique para editar os estilos de texto Mestres</a:t>
            </a:r>
          </a:p>
        </p:txBody>
      </p:sp>
      <p:sp>
        <p:nvSpPr>
          <p:cNvPr id="6" name="Content Placeholder 5"/>
          <p:cNvSpPr>
            <a:spLocks noGrp="1"/>
          </p:cNvSpPr>
          <p:nvPr>
            <p:ph sz="quarter" idx="4"/>
          </p:nvPr>
        </p:nvSpPr>
        <p:spPr>
          <a:xfrm>
            <a:off x="3471863" y="3618442"/>
            <a:ext cx="2915543" cy="5322183"/>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7" name="Date Placeholder 6"/>
          <p:cNvSpPr>
            <a:spLocks noGrp="1"/>
          </p:cNvSpPr>
          <p:nvPr>
            <p:ph type="dt" sz="half" idx="10"/>
          </p:nvPr>
        </p:nvSpPr>
        <p:spPr/>
        <p:txBody>
          <a:bodyPr/>
          <a:lstStyle/>
          <a:p>
            <a:fld id="{B961D5DF-896E-4C5B-B9BA-AA878F2EABA2}" type="datetimeFigureOut">
              <a:rPr lang="pt-BR" smtClean="0"/>
              <a:t>20/06/2023</a:t>
            </a:fld>
            <a:endParaRPr lang="pt-BR"/>
          </a:p>
        </p:txBody>
      </p:sp>
      <p:sp>
        <p:nvSpPr>
          <p:cNvPr id="8" name="Footer Placeholder 7"/>
          <p:cNvSpPr>
            <a:spLocks noGrp="1"/>
          </p:cNvSpPr>
          <p:nvPr>
            <p:ph type="ftr" sz="quarter" idx="11"/>
          </p:nvPr>
        </p:nvSpPr>
        <p:spPr/>
        <p:txBody>
          <a:bodyPr/>
          <a:lstStyle/>
          <a:p>
            <a:endParaRPr lang="pt-BR"/>
          </a:p>
        </p:txBody>
      </p:sp>
      <p:sp>
        <p:nvSpPr>
          <p:cNvPr id="9" name="Slide Number Placeholder 8"/>
          <p:cNvSpPr>
            <a:spLocks noGrp="1"/>
          </p:cNvSpPr>
          <p:nvPr>
            <p:ph type="sldNum" sz="quarter" idx="12"/>
          </p:nvPr>
        </p:nvSpPr>
        <p:spPr/>
        <p:txBody>
          <a:bodyPr/>
          <a:lstStyle/>
          <a:p>
            <a:fld id="{97F5F731-720B-480F-88AF-9A918B6226F2}" type="slidenum">
              <a:rPr lang="pt-BR" smtClean="0"/>
              <a:t>‹nº›</a:t>
            </a:fld>
            <a:endParaRPr lang="pt-BR"/>
          </a:p>
        </p:txBody>
      </p:sp>
    </p:spTree>
    <p:extLst>
      <p:ext uri="{BB962C8B-B14F-4D97-AF65-F5344CB8AC3E}">
        <p14:creationId xmlns:p14="http://schemas.microsoft.com/office/powerpoint/2010/main" val="7853590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a:t>Clique para editar o título Mestre</a:t>
            </a:r>
            <a:endParaRPr lang="en-US" dirty="0"/>
          </a:p>
        </p:txBody>
      </p:sp>
      <p:sp>
        <p:nvSpPr>
          <p:cNvPr id="3" name="Date Placeholder 2"/>
          <p:cNvSpPr>
            <a:spLocks noGrp="1"/>
          </p:cNvSpPr>
          <p:nvPr>
            <p:ph type="dt" sz="half" idx="10"/>
          </p:nvPr>
        </p:nvSpPr>
        <p:spPr/>
        <p:txBody>
          <a:bodyPr/>
          <a:lstStyle/>
          <a:p>
            <a:fld id="{B961D5DF-896E-4C5B-B9BA-AA878F2EABA2}" type="datetimeFigureOut">
              <a:rPr lang="pt-BR" smtClean="0"/>
              <a:t>20/06/2023</a:t>
            </a:fld>
            <a:endParaRPr lang="pt-BR"/>
          </a:p>
        </p:txBody>
      </p:sp>
      <p:sp>
        <p:nvSpPr>
          <p:cNvPr id="4" name="Footer Placeholder 3"/>
          <p:cNvSpPr>
            <a:spLocks noGrp="1"/>
          </p:cNvSpPr>
          <p:nvPr>
            <p:ph type="ftr" sz="quarter" idx="11"/>
          </p:nvPr>
        </p:nvSpPr>
        <p:spPr/>
        <p:txBody>
          <a:bodyPr/>
          <a:lstStyle/>
          <a:p>
            <a:endParaRPr lang="pt-BR"/>
          </a:p>
        </p:txBody>
      </p:sp>
      <p:sp>
        <p:nvSpPr>
          <p:cNvPr id="5" name="Slide Number Placeholder 4"/>
          <p:cNvSpPr>
            <a:spLocks noGrp="1"/>
          </p:cNvSpPr>
          <p:nvPr>
            <p:ph type="sldNum" sz="quarter" idx="12"/>
          </p:nvPr>
        </p:nvSpPr>
        <p:spPr/>
        <p:txBody>
          <a:bodyPr/>
          <a:lstStyle/>
          <a:p>
            <a:fld id="{97F5F731-720B-480F-88AF-9A918B6226F2}" type="slidenum">
              <a:rPr lang="pt-BR" smtClean="0"/>
              <a:t>‹nº›</a:t>
            </a:fld>
            <a:endParaRPr lang="pt-BR"/>
          </a:p>
        </p:txBody>
      </p:sp>
    </p:spTree>
    <p:extLst>
      <p:ext uri="{BB962C8B-B14F-4D97-AF65-F5344CB8AC3E}">
        <p14:creationId xmlns:p14="http://schemas.microsoft.com/office/powerpoint/2010/main" val="42259535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961D5DF-896E-4C5B-B9BA-AA878F2EABA2}" type="datetimeFigureOut">
              <a:rPr lang="pt-BR" smtClean="0"/>
              <a:t>20/06/2023</a:t>
            </a:fld>
            <a:endParaRPr lang="pt-BR"/>
          </a:p>
        </p:txBody>
      </p:sp>
      <p:sp>
        <p:nvSpPr>
          <p:cNvPr id="3" name="Footer Placeholder 2"/>
          <p:cNvSpPr>
            <a:spLocks noGrp="1"/>
          </p:cNvSpPr>
          <p:nvPr>
            <p:ph type="ftr" sz="quarter" idx="11"/>
          </p:nvPr>
        </p:nvSpPr>
        <p:spPr/>
        <p:txBody>
          <a:bodyPr/>
          <a:lstStyle/>
          <a:p>
            <a:endParaRPr lang="pt-BR"/>
          </a:p>
        </p:txBody>
      </p:sp>
      <p:sp>
        <p:nvSpPr>
          <p:cNvPr id="4" name="Slide Number Placeholder 3"/>
          <p:cNvSpPr>
            <a:spLocks noGrp="1"/>
          </p:cNvSpPr>
          <p:nvPr>
            <p:ph type="sldNum" sz="quarter" idx="12"/>
          </p:nvPr>
        </p:nvSpPr>
        <p:spPr/>
        <p:txBody>
          <a:bodyPr/>
          <a:lstStyle/>
          <a:p>
            <a:fld id="{97F5F731-720B-480F-88AF-9A918B6226F2}" type="slidenum">
              <a:rPr lang="pt-BR" smtClean="0"/>
              <a:t>‹nº›</a:t>
            </a:fld>
            <a:endParaRPr lang="pt-BR"/>
          </a:p>
        </p:txBody>
      </p:sp>
    </p:spTree>
    <p:extLst>
      <p:ext uri="{BB962C8B-B14F-4D97-AF65-F5344CB8AC3E}">
        <p14:creationId xmlns:p14="http://schemas.microsoft.com/office/powerpoint/2010/main" val="4596281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pt-BR"/>
              <a:t>Clique para editar o título Mestre</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pt-BR"/>
              <a:t>Clique para editar os estilos de texto Mestres</a:t>
            </a:r>
          </a:p>
        </p:txBody>
      </p:sp>
      <p:sp>
        <p:nvSpPr>
          <p:cNvPr id="5" name="Date Placeholder 4"/>
          <p:cNvSpPr>
            <a:spLocks noGrp="1"/>
          </p:cNvSpPr>
          <p:nvPr>
            <p:ph type="dt" sz="half" idx="10"/>
          </p:nvPr>
        </p:nvSpPr>
        <p:spPr/>
        <p:txBody>
          <a:bodyPr/>
          <a:lstStyle/>
          <a:p>
            <a:fld id="{B961D5DF-896E-4C5B-B9BA-AA878F2EABA2}" type="datetimeFigureOut">
              <a:rPr lang="pt-BR" smtClean="0"/>
              <a:t>20/06/2023</a:t>
            </a:fld>
            <a:endParaRPr lang="pt-BR"/>
          </a:p>
        </p:txBody>
      </p:sp>
      <p:sp>
        <p:nvSpPr>
          <p:cNvPr id="6" name="Footer Placeholder 5"/>
          <p:cNvSpPr>
            <a:spLocks noGrp="1"/>
          </p:cNvSpPr>
          <p:nvPr>
            <p:ph type="ftr" sz="quarter" idx="11"/>
          </p:nvPr>
        </p:nvSpPr>
        <p:spPr/>
        <p:txBody>
          <a:bodyPr/>
          <a:lstStyle/>
          <a:p>
            <a:endParaRPr lang="pt-BR"/>
          </a:p>
        </p:txBody>
      </p:sp>
      <p:sp>
        <p:nvSpPr>
          <p:cNvPr id="7" name="Slide Number Placeholder 6"/>
          <p:cNvSpPr>
            <a:spLocks noGrp="1"/>
          </p:cNvSpPr>
          <p:nvPr>
            <p:ph type="sldNum" sz="quarter" idx="12"/>
          </p:nvPr>
        </p:nvSpPr>
        <p:spPr/>
        <p:txBody>
          <a:bodyPr/>
          <a:lstStyle/>
          <a:p>
            <a:fld id="{97F5F731-720B-480F-88AF-9A918B6226F2}" type="slidenum">
              <a:rPr lang="pt-BR" smtClean="0"/>
              <a:t>‹nº›</a:t>
            </a:fld>
            <a:endParaRPr lang="pt-BR"/>
          </a:p>
        </p:txBody>
      </p:sp>
    </p:spTree>
    <p:extLst>
      <p:ext uri="{BB962C8B-B14F-4D97-AF65-F5344CB8AC3E}">
        <p14:creationId xmlns:p14="http://schemas.microsoft.com/office/powerpoint/2010/main" val="41705246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pt-BR"/>
              <a:t>Clique para editar o título Mestre</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pt-BR"/>
              <a:t>Clique no ícone para adicionar uma imagem</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pt-BR"/>
              <a:t>Clique para editar os estilos de texto Mestres</a:t>
            </a:r>
          </a:p>
        </p:txBody>
      </p:sp>
      <p:sp>
        <p:nvSpPr>
          <p:cNvPr id="5" name="Date Placeholder 4"/>
          <p:cNvSpPr>
            <a:spLocks noGrp="1"/>
          </p:cNvSpPr>
          <p:nvPr>
            <p:ph type="dt" sz="half" idx="10"/>
          </p:nvPr>
        </p:nvSpPr>
        <p:spPr/>
        <p:txBody>
          <a:bodyPr/>
          <a:lstStyle/>
          <a:p>
            <a:fld id="{B961D5DF-896E-4C5B-B9BA-AA878F2EABA2}" type="datetimeFigureOut">
              <a:rPr lang="pt-BR" smtClean="0"/>
              <a:t>20/06/2023</a:t>
            </a:fld>
            <a:endParaRPr lang="pt-BR"/>
          </a:p>
        </p:txBody>
      </p:sp>
      <p:sp>
        <p:nvSpPr>
          <p:cNvPr id="6" name="Footer Placeholder 5"/>
          <p:cNvSpPr>
            <a:spLocks noGrp="1"/>
          </p:cNvSpPr>
          <p:nvPr>
            <p:ph type="ftr" sz="quarter" idx="11"/>
          </p:nvPr>
        </p:nvSpPr>
        <p:spPr/>
        <p:txBody>
          <a:bodyPr/>
          <a:lstStyle/>
          <a:p>
            <a:endParaRPr lang="pt-BR"/>
          </a:p>
        </p:txBody>
      </p:sp>
      <p:sp>
        <p:nvSpPr>
          <p:cNvPr id="7" name="Slide Number Placeholder 6"/>
          <p:cNvSpPr>
            <a:spLocks noGrp="1"/>
          </p:cNvSpPr>
          <p:nvPr>
            <p:ph type="sldNum" sz="quarter" idx="12"/>
          </p:nvPr>
        </p:nvSpPr>
        <p:spPr/>
        <p:txBody>
          <a:bodyPr/>
          <a:lstStyle/>
          <a:p>
            <a:fld id="{97F5F731-720B-480F-88AF-9A918B6226F2}" type="slidenum">
              <a:rPr lang="pt-BR" smtClean="0"/>
              <a:t>‹nº›</a:t>
            </a:fld>
            <a:endParaRPr lang="pt-BR"/>
          </a:p>
        </p:txBody>
      </p:sp>
    </p:spTree>
    <p:extLst>
      <p:ext uri="{BB962C8B-B14F-4D97-AF65-F5344CB8AC3E}">
        <p14:creationId xmlns:p14="http://schemas.microsoft.com/office/powerpoint/2010/main" val="37748339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pt-BR"/>
              <a:t>Clique para editar o título Mestre</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B961D5DF-896E-4C5B-B9BA-AA878F2EABA2}" type="datetimeFigureOut">
              <a:rPr lang="pt-BR" smtClean="0"/>
              <a:t>20/06/2023</a:t>
            </a:fld>
            <a:endParaRPr lang="pt-BR"/>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pt-BR"/>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97F5F731-720B-480F-88AF-9A918B6226F2}" type="slidenum">
              <a:rPr lang="pt-BR" smtClean="0"/>
              <a:t>‹nº›</a:t>
            </a:fld>
            <a:endParaRPr lang="pt-BR"/>
          </a:p>
        </p:txBody>
      </p:sp>
    </p:spTree>
    <p:extLst>
      <p:ext uri="{BB962C8B-B14F-4D97-AF65-F5344CB8AC3E}">
        <p14:creationId xmlns:p14="http://schemas.microsoft.com/office/powerpoint/2010/main" val="3271084515"/>
      </p:ext>
    </p:extLst>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ixaDeTexto 2">
            <a:extLst>
              <a:ext uri="{FF2B5EF4-FFF2-40B4-BE49-F238E27FC236}">
                <a16:creationId xmlns:a16="http://schemas.microsoft.com/office/drawing/2014/main" id="{51DBA064-273F-E7CB-32ED-9BA281AF6065}"/>
              </a:ext>
            </a:extLst>
          </p:cNvPr>
          <p:cNvSpPr txBox="1"/>
          <p:nvPr/>
        </p:nvSpPr>
        <p:spPr>
          <a:xfrm>
            <a:off x="474059" y="2598718"/>
            <a:ext cx="5931145" cy="4498091"/>
          </a:xfrm>
          <a:prstGeom prst="rect">
            <a:avLst/>
          </a:prstGeom>
          <a:noFill/>
        </p:spPr>
        <p:txBody>
          <a:bodyPr wrap="square" anchor="ctr">
            <a:spAutoFit/>
          </a:bodyPr>
          <a:lstStyle/>
          <a:p>
            <a:pPr algn="ctr"/>
            <a:r>
              <a:rPr lang="pt-BR" sz="4400" i="0" dirty="0">
                <a:solidFill>
                  <a:srgbClr val="000000"/>
                </a:solidFill>
                <a:effectLst/>
                <a:latin typeface="Arial" panose="020B0604020202020204" pitchFamily="34" charset="0"/>
                <a:cs typeface="Arial" panose="020B0604020202020204" pitchFamily="34" charset="0"/>
              </a:rPr>
              <a:t>Processos de criação</a:t>
            </a:r>
          </a:p>
          <a:p>
            <a:pPr algn="ctr"/>
            <a:endParaRPr lang="pt-BR" sz="4400" dirty="0">
              <a:solidFill>
                <a:srgbClr val="000000"/>
              </a:solidFill>
              <a:latin typeface="Arial" panose="020B0604020202020204" pitchFamily="34" charset="0"/>
              <a:ea typeface="Verdana" panose="020B0604030504040204" pitchFamily="34" charset="0"/>
              <a:cs typeface="Arial" panose="020B0604020202020204" pitchFamily="34" charset="0"/>
            </a:endParaRPr>
          </a:p>
          <a:p>
            <a:pPr algn="ctr"/>
            <a:endParaRPr lang="pt-BR" sz="2800" dirty="0">
              <a:latin typeface="Arial" panose="020B0604020202020204" pitchFamily="34" charset="0"/>
              <a:ea typeface="Verdana" panose="020B0604030504040204" pitchFamily="34" charset="0"/>
              <a:cs typeface="Arial" panose="020B0604020202020204" pitchFamily="34" charset="0"/>
            </a:endParaRPr>
          </a:p>
          <a:p>
            <a:pPr algn="ctr" fontAlgn="t">
              <a:lnSpc>
                <a:spcPct val="150000"/>
              </a:lnSpc>
            </a:pPr>
            <a:r>
              <a:rPr lang="pt-BR" sz="2800" dirty="0">
                <a:latin typeface="Arial" panose="020B0604020202020204" pitchFamily="34" charset="0"/>
                <a:cs typeface="Arial" panose="020B0604020202020204" pitchFamily="34" charset="0"/>
              </a:rPr>
              <a:t>HABILIDADE</a:t>
            </a:r>
            <a:r>
              <a:rPr lang="pt-BR" sz="2800" dirty="0">
                <a:solidFill>
                  <a:srgbClr val="242F70"/>
                </a:solidFill>
                <a:latin typeface="Arial" panose="020B0604020202020204" pitchFamily="34" charset="0"/>
                <a:cs typeface="Arial" panose="020B0604020202020204" pitchFamily="34" charset="0"/>
              </a:rPr>
              <a:t>:</a:t>
            </a:r>
          </a:p>
          <a:p>
            <a:pPr algn="ctr" fontAlgn="t">
              <a:lnSpc>
                <a:spcPct val="150000"/>
              </a:lnSpc>
            </a:pPr>
            <a:endParaRPr lang="pt-BR" sz="2800" dirty="0">
              <a:latin typeface="Arial" panose="020B0604020202020204" pitchFamily="34" charset="0"/>
              <a:cs typeface="Arial" panose="020B0604020202020204" pitchFamily="34" charset="0"/>
            </a:endParaRPr>
          </a:p>
          <a:p>
            <a:pPr algn="ctr">
              <a:lnSpc>
                <a:spcPct val="150000"/>
              </a:lnSpc>
            </a:pPr>
            <a:r>
              <a:rPr lang="pt-BR" sz="2000" i="0" dirty="0">
                <a:solidFill>
                  <a:srgbClr val="000000"/>
                </a:solidFill>
                <a:effectLst/>
                <a:latin typeface="Arial" panose="020B0604020202020204" pitchFamily="34" charset="0"/>
                <a:cs typeface="Arial" panose="020B0604020202020204" pitchFamily="34" charset="0"/>
              </a:rPr>
              <a:t>(EF69AR28) Investigar e experimentar diferentes funções teatrais e discutir os limites e desafios do trabalho artístico coletivo e colaborativo.</a:t>
            </a:r>
            <a:endParaRPr lang="pt-BR" sz="1938" dirty="0">
              <a:latin typeface="Arial" panose="020B0604020202020204" pitchFamily="34" charset="0"/>
              <a:cs typeface="Arial" panose="020B0604020202020204" pitchFamily="34" charset="0"/>
            </a:endParaRPr>
          </a:p>
        </p:txBody>
      </p:sp>
      <p:pic>
        <p:nvPicPr>
          <p:cNvPr id="2" name="Imagem 1">
            <a:extLst>
              <a:ext uri="{FF2B5EF4-FFF2-40B4-BE49-F238E27FC236}">
                <a16:creationId xmlns:a16="http://schemas.microsoft.com/office/drawing/2014/main" id="{81C1F9D4-F892-701F-E881-E0D421ECA72D}"/>
              </a:ext>
            </a:extLst>
          </p:cNvPr>
          <p:cNvPicPr>
            <a:picLocks noChangeAspect="1"/>
          </p:cNvPicPr>
          <p:nvPr/>
        </p:nvPicPr>
        <p:blipFill>
          <a:blip r:embed="rId2"/>
          <a:stretch>
            <a:fillRect/>
          </a:stretch>
        </p:blipFill>
        <p:spPr>
          <a:xfrm>
            <a:off x="2638042" y="8636184"/>
            <a:ext cx="1603181" cy="725131"/>
          </a:xfrm>
          <a:prstGeom prst="rect">
            <a:avLst/>
          </a:prstGeom>
        </p:spPr>
      </p:pic>
      <p:sp>
        <p:nvSpPr>
          <p:cNvPr id="14" name="Retângulo de cantos arredondados 38">
            <a:extLst>
              <a:ext uri="{FF2B5EF4-FFF2-40B4-BE49-F238E27FC236}">
                <a16:creationId xmlns:a16="http://schemas.microsoft.com/office/drawing/2014/main" id="{9B976065-E193-8447-6D41-DD77A346124A}"/>
              </a:ext>
            </a:extLst>
          </p:cNvPr>
          <p:cNvSpPr/>
          <p:nvPr/>
        </p:nvSpPr>
        <p:spPr>
          <a:xfrm>
            <a:off x="815712" y="376150"/>
            <a:ext cx="5247842" cy="391290"/>
          </a:xfrm>
          <a:prstGeom prst="roundRect">
            <a:avLst/>
          </a:prstGeom>
          <a:solidFill>
            <a:srgbClr val="00B4A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sz="1013" dirty="0"/>
          </a:p>
        </p:txBody>
      </p:sp>
      <p:sp>
        <p:nvSpPr>
          <p:cNvPr id="15" name="Retângulo 14">
            <a:extLst>
              <a:ext uri="{FF2B5EF4-FFF2-40B4-BE49-F238E27FC236}">
                <a16:creationId xmlns:a16="http://schemas.microsoft.com/office/drawing/2014/main" id="{905A3AB7-6F49-3290-9C46-1B0E8EF9D8D2}"/>
              </a:ext>
            </a:extLst>
          </p:cNvPr>
          <p:cNvSpPr/>
          <p:nvPr/>
        </p:nvSpPr>
        <p:spPr>
          <a:xfrm>
            <a:off x="932977" y="432931"/>
            <a:ext cx="5013312" cy="242175"/>
          </a:xfrm>
          <a:prstGeom prst="rect">
            <a:avLst/>
          </a:prstGeom>
        </p:spPr>
        <p:txBody>
          <a:bodyPr wrap="none">
            <a:spAutoFit/>
          </a:bodyPr>
          <a:lstStyle/>
          <a:p>
            <a:pPr algn="ctr"/>
            <a:r>
              <a:rPr lang="pt-BR" sz="1100" b="1" dirty="0">
                <a:solidFill>
                  <a:schemeClr val="bg1"/>
                </a:solidFill>
                <a:latin typeface="Arial" panose="020B0604020202020204" pitchFamily="34" charset="0"/>
                <a:ea typeface="Verdana" panose="020B0604030504040204" pitchFamily="34" charset="0"/>
                <a:cs typeface="Arial" panose="020B0604020202020204" pitchFamily="34" charset="0"/>
              </a:rPr>
              <a:t>ATIVIDADES COM FOCO NO ACOMPANHAMENTO DAS APRENDIZAGENS</a:t>
            </a:r>
          </a:p>
        </p:txBody>
      </p:sp>
      <p:sp>
        <p:nvSpPr>
          <p:cNvPr id="17" name="Retângulo de cantos arredondados 42">
            <a:extLst>
              <a:ext uri="{FF2B5EF4-FFF2-40B4-BE49-F238E27FC236}">
                <a16:creationId xmlns:a16="http://schemas.microsoft.com/office/drawing/2014/main" id="{E8E0D5BB-6B6A-32AE-BE19-643DB6F42FE6}"/>
              </a:ext>
            </a:extLst>
          </p:cNvPr>
          <p:cNvSpPr/>
          <p:nvPr/>
        </p:nvSpPr>
        <p:spPr>
          <a:xfrm>
            <a:off x="1217302" y="1093992"/>
            <a:ext cx="4457250" cy="273035"/>
          </a:xfrm>
          <a:prstGeom prst="roundRect">
            <a:avLst/>
          </a:prstGeom>
          <a:solidFill>
            <a:srgbClr val="00B4A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1200" b="1" dirty="0">
                <a:latin typeface="Arial" panose="020B0604020202020204" pitchFamily="34" charset="0"/>
                <a:cs typeface="Arial" panose="020B0604020202020204" pitchFamily="34" charset="0"/>
              </a:rPr>
              <a:t>Atividade de Arte – 6º Ano</a:t>
            </a:r>
          </a:p>
        </p:txBody>
      </p:sp>
    </p:spTree>
    <p:extLst>
      <p:ext uri="{BB962C8B-B14F-4D97-AF65-F5344CB8AC3E}">
        <p14:creationId xmlns:p14="http://schemas.microsoft.com/office/powerpoint/2010/main" val="23132677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7" name="Tabela 46"/>
          <p:cNvGraphicFramePr>
            <a:graphicFrameLocks noGrp="1"/>
          </p:cNvGraphicFramePr>
          <p:nvPr>
            <p:extLst>
              <p:ext uri="{D42A27DB-BD31-4B8C-83A1-F6EECF244321}">
                <p14:modId xmlns:p14="http://schemas.microsoft.com/office/powerpoint/2010/main" val="2380044406"/>
              </p:ext>
            </p:extLst>
          </p:nvPr>
        </p:nvGraphicFramePr>
        <p:xfrm>
          <a:off x="161925" y="1981182"/>
          <a:ext cx="6529820" cy="945214"/>
        </p:xfrm>
        <a:graphic>
          <a:graphicData uri="http://schemas.openxmlformats.org/drawingml/2006/table">
            <a:tbl>
              <a:tblPr firstRow="1" firstCol="1" bandRow="1">
                <a:tableStyleId>{5C22544A-7EE6-4342-B048-85BDC9FD1C3A}</a:tableStyleId>
              </a:tblPr>
              <a:tblGrid>
                <a:gridCol w="314593">
                  <a:extLst>
                    <a:ext uri="{9D8B030D-6E8A-4147-A177-3AD203B41FA5}">
                      <a16:colId xmlns:a16="http://schemas.microsoft.com/office/drawing/2014/main" val="20000"/>
                    </a:ext>
                  </a:extLst>
                </a:gridCol>
                <a:gridCol w="6215227">
                  <a:extLst>
                    <a:ext uri="{9D8B030D-6E8A-4147-A177-3AD203B41FA5}">
                      <a16:colId xmlns:a16="http://schemas.microsoft.com/office/drawing/2014/main" val="20001"/>
                    </a:ext>
                  </a:extLst>
                </a:gridCol>
              </a:tblGrid>
              <a:tr h="392071">
                <a:tc>
                  <a:txBody>
                    <a:bodyPr/>
                    <a:lstStyle/>
                    <a:p>
                      <a:pPr algn="ctr">
                        <a:lnSpc>
                          <a:spcPct val="107000"/>
                        </a:lnSpc>
                        <a:spcAft>
                          <a:spcPts val="0"/>
                        </a:spcAft>
                      </a:pPr>
                      <a:r>
                        <a:rPr lang="pt-BR" sz="1200" b="0" dirty="0">
                          <a:solidFill>
                            <a:schemeClr val="bg1"/>
                          </a:solidFill>
                          <a:effectLst/>
                          <a:latin typeface="Arial" panose="020B0604020202020204" pitchFamily="34" charset="0"/>
                          <a:ea typeface="Calibri" panose="020F0502020204030204" pitchFamily="34" charset="0"/>
                          <a:cs typeface="Arial" panose="020B0604020202020204" pitchFamily="34" charset="0"/>
                        </a:rPr>
                        <a:t>1</a:t>
                      </a: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00B4A8"/>
                    </a:solidFill>
                  </a:tcPr>
                </a:tc>
                <a:tc>
                  <a:txBody>
                    <a:bodyPr/>
                    <a:lstStyle/>
                    <a:p>
                      <a:pPr algn="just"/>
                      <a:r>
                        <a:rPr lang="pt-BR" sz="1200" b="0" kern="1200" dirty="0">
                          <a:solidFill>
                            <a:schemeClr val="tx1"/>
                          </a:solidFill>
                          <a:latin typeface="Arial" panose="020B0604020202020204" pitchFamily="34" charset="0"/>
                          <a:ea typeface="Verdana" panose="020B0604030504040204" pitchFamily="34" charset="0"/>
                          <a:cs typeface="Arial" panose="020B0604020202020204" pitchFamily="34" charset="0"/>
                        </a:rPr>
                        <a:t>Leitura dramatizada: Divida a turma em grupos e distribua trechos de peças teatrais. Cada grupo deve realizar uma leitura dramatizada do trecho atribuindo as diferentes funções teatrais aos participantes. Após a apresentação, promova uma discussão sobre as escolhas feitas e os desafios encontrados.</a:t>
                      </a: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213694">
                <a:tc>
                  <a:txBody>
                    <a:bodyPr/>
                    <a:lstStyle/>
                    <a:p>
                      <a:pPr algn="ctr">
                        <a:lnSpc>
                          <a:spcPct val="107000"/>
                        </a:lnSpc>
                        <a:spcAft>
                          <a:spcPts val="0"/>
                        </a:spcAft>
                      </a:pPr>
                      <a:endParaRPr lang="pt-BR" sz="800" b="0" dirty="0">
                        <a:solidFill>
                          <a:schemeClr val="bg1"/>
                        </a:solidFill>
                        <a:effectLst/>
                        <a:latin typeface="+mj-lt"/>
                        <a:ea typeface="Calibri" panose="020F0502020204030204" pitchFamily="34" charset="0"/>
                        <a:cs typeface="Times New Roman" panose="02020603050405020304" pitchFamily="18" charset="0"/>
                      </a:endParaRP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endParaRPr lang="pt-BR" sz="1200" b="0" kern="1200" dirty="0">
                        <a:solidFill>
                          <a:schemeClr val="tx1"/>
                        </a:solidFill>
                        <a:latin typeface="Arial" panose="020B0604020202020204" pitchFamily="34" charset="0"/>
                        <a:ea typeface="Verdana" panose="020B0604030504040204" pitchFamily="34" charset="0"/>
                        <a:cs typeface="Arial" panose="020B0604020202020204" pitchFamily="34" charset="0"/>
                      </a:endParaRP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bl>
          </a:graphicData>
        </a:graphic>
      </p:graphicFrame>
      <p:graphicFrame>
        <p:nvGraphicFramePr>
          <p:cNvPr id="60" name="Tabela 59"/>
          <p:cNvGraphicFramePr>
            <a:graphicFrameLocks noGrp="1"/>
          </p:cNvGraphicFramePr>
          <p:nvPr/>
        </p:nvGraphicFramePr>
        <p:xfrm>
          <a:off x="161924" y="819947"/>
          <a:ext cx="6534151" cy="697310"/>
        </p:xfrm>
        <a:graphic>
          <a:graphicData uri="http://schemas.openxmlformats.org/drawingml/2006/table">
            <a:tbl>
              <a:tblPr firstRow="1" firstCol="1" bandRow="1">
                <a:tableStyleId>{5C22544A-7EE6-4342-B048-85BDC9FD1C3A}</a:tableStyleId>
              </a:tblPr>
              <a:tblGrid>
                <a:gridCol w="3267076">
                  <a:extLst>
                    <a:ext uri="{9D8B030D-6E8A-4147-A177-3AD203B41FA5}">
                      <a16:colId xmlns:a16="http://schemas.microsoft.com/office/drawing/2014/main" val="20000"/>
                    </a:ext>
                  </a:extLst>
                </a:gridCol>
                <a:gridCol w="1080730">
                  <a:extLst>
                    <a:ext uri="{9D8B030D-6E8A-4147-A177-3AD203B41FA5}">
                      <a16:colId xmlns:a16="http://schemas.microsoft.com/office/drawing/2014/main" val="20001"/>
                    </a:ext>
                  </a:extLst>
                </a:gridCol>
                <a:gridCol w="2186345">
                  <a:extLst>
                    <a:ext uri="{9D8B030D-6E8A-4147-A177-3AD203B41FA5}">
                      <a16:colId xmlns:a16="http://schemas.microsoft.com/office/drawing/2014/main" val="20002"/>
                    </a:ext>
                  </a:extLst>
                </a:gridCol>
              </a:tblGrid>
              <a:tr h="348655">
                <a:tc>
                  <a:txBody>
                    <a:bodyPr/>
                    <a:lstStyle/>
                    <a:p>
                      <a:pPr algn="l">
                        <a:lnSpc>
                          <a:spcPct val="107000"/>
                        </a:lnSpc>
                        <a:spcAft>
                          <a:spcPts val="0"/>
                        </a:spcAft>
                      </a:pPr>
                      <a:r>
                        <a:rPr lang="pt-BR" sz="1200" b="0" dirty="0">
                          <a:solidFill>
                            <a:sysClr val="windowText" lastClr="000000"/>
                          </a:solidFill>
                          <a:effectLst/>
                          <a:latin typeface="Arial" panose="020B0604020202020204" pitchFamily="34" charset="0"/>
                          <a:ea typeface="+mn-ea"/>
                          <a:cs typeface="Arial" panose="020B0604020202020204" pitchFamily="34" charset="0"/>
                        </a:rPr>
                        <a:t>Escola:</a:t>
                      </a:r>
                    </a:p>
                  </a:txBody>
                  <a:tcPr marL="47478" marR="47478" marT="0" marB="0" anchor="ctr">
                    <a:lnL w="12700" cap="flat" cmpd="sng" algn="ctr">
                      <a:solidFill>
                        <a:srgbClr val="242F70"/>
                      </a:solidFill>
                      <a:prstDash val="solid"/>
                      <a:round/>
                      <a:headEnd type="none" w="med" len="med"/>
                      <a:tailEnd type="none" w="med" len="med"/>
                    </a:lnL>
                    <a:lnR w="12700" cap="flat" cmpd="sng" algn="ctr">
                      <a:solidFill>
                        <a:srgbClr val="242F70"/>
                      </a:solidFill>
                      <a:prstDash val="solid"/>
                      <a:round/>
                      <a:headEnd type="none" w="med" len="med"/>
                      <a:tailEnd type="none" w="med" len="med"/>
                    </a:lnR>
                    <a:lnT w="12700" cap="flat" cmpd="sng" algn="ctr">
                      <a:solidFill>
                        <a:srgbClr val="242F70"/>
                      </a:solidFill>
                      <a:prstDash val="solid"/>
                      <a:round/>
                      <a:headEnd type="none" w="med" len="med"/>
                      <a:tailEnd type="none" w="med" len="med"/>
                    </a:lnT>
                    <a:lnB w="12700" cap="flat" cmpd="sng" algn="ctr">
                      <a:solidFill>
                        <a:srgbClr val="242F70"/>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gridSpan="2">
                  <a:txBody>
                    <a:bodyPr/>
                    <a:lstStyle/>
                    <a:p>
                      <a:pPr algn="l">
                        <a:lnSpc>
                          <a:spcPct val="107000"/>
                        </a:lnSpc>
                        <a:spcAft>
                          <a:spcPts val="0"/>
                        </a:spcAft>
                      </a:pPr>
                      <a:r>
                        <a:rPr lang="pt-BR" sz="1200" b="0" i="0" dirty="0">
                          <a:solidFill>
                            <a:sysClr val="windowText" lastClr="000000"/>
                          </a:solidFill>
                          <a:effectLst/>
                          <a:latin typeface="Arial" panose="020B0604020202020204" pitchFamily="34" charset="0"/>
                          <a:ea typeface="+mn-ea"/>
                          <a:cs typeface="Arial" panose="020B0604020202020204" pitchFamily="34" charset="0"/>
                        </a:rPr>
                        <a:t>Professor(a):</a:t>
                      </a:r>
                    </a:p>
                  </a:txBody>
                  <a:tcPr marL="47478" marR="47478" marT="0" marB="0" anchor="ctr">
                    <a:lnL w="12700" cap="flat" cmpd="sng" algn="ctr">
                      <a:solidFill>
                        <a:srgbClr val="242F70"/>
                      </a:solidFill>
                      <a:prstDash val="solid"/>
                      <a:round/>
                      <a:headEnd type="none" w="med" len="med"/>
                      <a:tailEnd type="none" w="med" len="med"/>
                    </a:lnL>
                    <a:lnR w="12700" cap="flat" cmpd="sng" algn="ctr">
                      <a:solidFill>
                        <a:srgbClr val="242F70"/>
                      </a:solidFill>
                      <a:prstDash val="solid"/>
                      <a:round/>
                      <a:headEnd type="none" w="med" len="med"/>
                      <a:tailEnd type="none" w="med" len="med"/>
                    </a:lnR>
                    <a:lnT w="12700" cap="flat" cmpd="sng" algn="ctr">
                      <a:solidFill>
                        <a:srgbClr val="242F70"/>
                      </a:solidFill>
                      <a:prstDash val="solid"/>
                      <a:round/>
                      <a:headEnd type="none" w="med" len="med"/>
                      <a:tailEnd type="none" w="med" len="med"/>
                    </a:lnT>
                    <a:lnB w="12700" cap="flat" cmpd="sng" algn="ctr">
                      <a:solidFill>
                        <a:srgbClr val="242F70"/>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endParaRPr lang="pt-BR"/>
                    </a:p>
                  </a:txBody>
                  <a:tcPr/>
                </a:tc>
                <a:extLst>
                  <a:ext uri="{0D108BD9-81ED-4DB2-BD59-A6C34878D82A}">
                    <a16:rowId xmlns:a16="http://schemas.microsoft.com/office/drawing/2014/main" val="10000"/>
                  </a:ext>
                </a:extLst>
              </a:tr>
              <a:tr h="348655">
                <a:tc gridSpan="2">
                  <a:txBody>
                    <a:bodyPr/>
                    <a:lstStyle/>
                    <a:p>
                      <a:pPr algn="l">
                        <a:lnSpc>
                          <a:spcPct val="107000"/>
                        </a:lnSpc>
                        <a:spcAft>
                          <a:spcPts val="0"/>
                        </a:spcAft>
                      </a:pPr>
                      <a:r>
                        <a:rPr lang="pt-BR" sz="1200" b="0" dirty="0">
                          <a:solidFill>
                            <a:sysClr val="windowText" lastClr="000000"/>
                          </a:solidFill>
                          <a:effectLst/>
                          <a:latin typeface="Arial" panose="020B0604020202020204" pitchFamily="34" charset="0"/>
                          <a:ea typeface="+mn-ea"/>
                          <a:cs typeface="Arial" panose="020B0604020202020204" pitchFamily="34" charset="0"/>
                        </a:rPr>
                        <a:t>Estudante:</a:t>
                      </a:r>
                    </a:p>
                  </a:txBody>
                  <a:tcPr marL="47478" marR="47478" marT="0" marB="0" anchor="ctr">
                    <a:lnL w="12700" cap="flat" cmpd="sng" algn="ctr">
                      <a:solidFill>
                        <a:srgbClr val="242F70"/>
                      </a:solidFill>
                      <a:prstDash val="solid"/>
                      <a:round/>
                      <a:headEnd type="none" w="med" len="med"/>
                      <a:tailEnd type="none" w="med" len="med"/>
                    </a:lnL>
                    <a:lnR w="12700" cap="flat" cmpd="sng" algn="ctr">
                      <a:solidFill>
                        <a:srgbClr val="242F70"/>
                      </a:solidFill>
                      <a:prstDash val="solid"/>
                      <a:round/>
                      <a:headEnd type="none" w="med" len="med"/>
                      <a:tailEnd type="none" w="med" len="med"/>
                    </a:lnR>
                    <a:lnT w="12700" cap="flat" cmpd="sng" algn="ctr">
                      <a:solidFill>
                        <a:srgbClr val="242F70"/>
                      </a:solidFill>
                      <a:prstDash val="solid"/>
                      <a:round/>
                      <a:headEnd type="none" w="med" len="med"/>
                      <a:tailEnd type="none" w="med" len="med"/>
                    </a:lnT>
                    <a:lnB w="12700" cap="flat" cmpd="sng" algn="ctr">
                      <a:solidFill>
                        <a:srgbClr val="242F70"/>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endParaRPr lang="pt-BR"/>
                    </a:p>
                  </a:txBody>
                  <a:tcPr/>
                </a:tc>
                <a:tc>
                  <a:txBody>
                    <a:bodyPr/>
                    <a:lstStyle/>
                    <a:p>
                      <a:pPr algn="l">
                        <a:lnSpc>
                          <a:spcPct val="107000"/>
                        </a:lnSpc>
                        <a:spcAft>
                          <a:spcPts val="0"/>
                        </a:spcAft>
                      </a:pPr>
                      <a:r>
                        <a:rPr lang="pt-BR" sz="1200" dirty="0">
                          <a:solidFill>
                            <a:sysClr val="windowText" lastClr="000000"/>
                          </a:solidFill>
                          <a:effectLst/>
                          <a:latin typeface="Arial" panose="020B0604020202020204" pitchFamily="34" charset="0"/>
                          <a:ea typeface="+mn-ea"/>
                          <a:cs typeface="Arial" panose="020B0604020202020204" pitchFamily="34" charset="0"/>
                        </a:rPr>
                        <a:t>Turma</a:t>
                      </a:r>
                      <a:r>
                        <a:rPr lang="pt-BR" sz="700" dirty="0">
                          <a:solidFill>
                            <a:sysClr val="windowText" lastClr="000000"/>
                          </a:solidFill>
                          <a:effectLst/>
                          <a:latin typeface="Arial" panose="020B0604020202020204" pitchFamily="34" charset="0"/>
                          <a:ea typeface="+mn-ea"/>
                          <a:cs typeface="Arial" panose="020B0604020202020204" pitchFamily="34" charset="0"/>
                        </a:rPr>
                        <a:t>:</a:t>
                      </a:r>
                    </a:p>
                  </a:txBody>
                  <a:tcPr marL="47478" marR="47478" marT="0" marB="0" anchor="ctr">
                    <a:lnL w="12700" cap="flat" cmpd="sng" algn="ctr">
                      <a:solidFill>
                        <a:srgbClr val="242F70"/>
                      </a:solidFill>
                      <a:prstDash val="solid"/>
                      <a:round/>
                      <a:headEnd type="none" w="med" len="med"/>
                      <a:tailEnd type="none" w="med" len="med"/>
                    </a:lnL>
                    <a:lnR w="12700" cap="flat" cmpd="sng" algn="ctr">
                      <a:solidFill>
                        <a:srgbClr val="242F70"/>
                      </a:solidFill>
                      <a:prstDash val="solid"/>
                      <a:round/>
                      <a:headEnd type="none" w="med" len="med"/>
                      <a:tailEnd type="none" w="med" len="med"/>
                    </a:lnR>
                    <a:lnT w="12700" cap="flat" cmpd="sng" algn="ctr">
                      <a:solidFill>
                        <a:srgbClr val="242F70"/>
                      </a:solidFill>
                      <a:prstDash val="solid"/>
                      <a:round/>
                      <a:headEnd type="none" w="med" len="med"/>
                      <a:tailEnd type="none" w="med" len="med"/>
                    </a:lnT>
                    <a:lnB w="12700" cap="flat" cmpd="sng" algn="ctr">
                      <a:solidFill>
                        <a:srgbClr val="242F70"/>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1"/>
                  </a:ext>
                </a:extLst>
              </a:tr>
            </a:tbl>
          </a:graphicData>
        </a:graphic>
      </p:graphicFrame>
      <p:sp>
        <p:nvSpPr>
          <p:cNvPr id="3" name="Retângulo de cantos arredondados 42">
            <a:extLst>
              <a:ext uri="{FF2B5EF4-FFF2-40B4-BE49-F238E27FC236}">
                <a16:creationId xmlns:a16="http://schemas.microsoft.com/office/drawing/2014/main" id="{9C8583ED-95AA-11A8-142C-3FB4813E4E65}"/>
              </a:ext>
            </a:extLst>
          </p:cNvPr>
          <p:cNvSpPr/>
          <p:nvPr/>
        </p:nvSpPr>
        <p:spPr>
          <a:xfrm>
            <a:off x="1217302" y="264478"/>
            <a:ext cx="4457250" cy="273035"/>
          </a:xfrm>
          <a:prstGeom prst="roundRect">
            <a:avLst/>
          </a:prstGeom>
          <a:solidFill>
            <a:srgbClr val="00B4A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1200" b="1" dirty="0">
                <a:latin typeface="Arial" panose="020B0604020202020204" pitchFamily="34" charset="0"/>
                <a:cs typeface="Arial" panose="020B0604020202020204" pitchFamily="34" charset="0"/>
              </a:rPr>
              <a:t>Atividade de Arte – 6º Ano</a:t>
            </a:r>
          </a:p>
        </p:txBody>
      </p:sp>
      <p:pic>
        <p:nvPicPr>
          <p:cNvPr id="4" name="Imagem 3">
            <a:extLst>
              <a:ext uri="{FF2B5EF4-FFF2-40B4-BE49-F238E27FC236}">
                <a16:creationId xmlns:a16="http://schemas.microsoft.com/office/drawing/2014/main" id="{33FAE574-6588-142E-3DE0-0ED7849A560E}"/>
              </a:ext>
            </a:extLst>
          </p:cNvPr>
          <p:cNvPicPr>
            <a:picLocks noChangeAspect="1"/>
          </p:cNvPicPr>
          <p:nvPr/>
        </p:nvPicPr>
        <p:blipFill>
          <a:blip r:embed="rId2"/>
          <a:stretch>
            <a:fillRect/>
          </a:stretch>
        </p:blipFill>
        <p:spPr>
          <a:xfrm>
            <a:off x="5550267" y="9220957"/>
            <a:ext cx="1141478" cy="516299"/>
          </a:xfrm>
          <a:prstGeom prst="rect">
            <a:avLst/>
          </a:prstGeom>
        </p:spPr>
      </p:pic>
      <p:graphicFrame>
        <p:nvGraphicFramePr>
          <p:cNvPr id="2" name="Tabela 1">
            <a:extLst>
              <a:ext uri="{FF2B5EF4-FFF2-40B4-BE49-F238E27FC236}">
                <a16:creationId xmlns:a16="http://schemas.microsoft.com/office/drawing/2014/main" id="{AAC0E2B1-1A3E-2994-51A6-E81E8EA3707C}"/>
              </a:ext>
            </a:extLst>
          </p:cNvPr>
          <p:cNvGraphicFramePr>
            <a:graphicFrameLocks noGrp="1"/>
          </p:cNvGraphicFramePr>
          <p:nvPr>
            <p:extLst>
              <p:ext uri="{D42A27DB-BD31-4B8C-83A1-F6EECF244321}">
                <p14:modId xmlns:p14="http://schemas.microsoft.com/office/powerpoint/2010/main" val="4193498688"/>
              </p:ext>
            </p:extLst>
          </p:nvPr>
        </p:nvGraphicFramePr>
        <p:xfrm>
          <a:off x="161924" y="3040889"/>
          <a:ext cx="6529820" cy="945214"/>
        </p:xfrm>
        <a:graphic>
          <a:graphicData uri="http://schemas.openxmlformats.org/drawingml/2006/table">
            <a:tbl>
              <a:tblPr firstRow="1" firstCol="1" bandRow="1">
                <a:tableStyleId>{5C22544A-7EE6-4342-B048-85BDC9FD1C3A}</a:tableStyleId>
              </a:tblPr>
              <a:tblGrid>
                <a:gridCol w="314593">
                  <a:extLst>
                    <a:ext uri="{9D8B030D-6E8A-4147-A177-3AD203B41FA5}">
                      <a16:colId xmlns:a16="http://schemas.microsoft.com/office/drawing/2014/main" val="20000"/>
                    </a:ext>
                  </a:extLst>
                </a:gridCol>
                <a:gridCol w="6215227">
                  <a:extLst>
                    <a:ext uri="{9D8B030D-6E8A-4147-A177-3AD203B41FA5}">
                      <a16:colId xmlns:a16="http://schemas.microsoft.com/office/drawing/2014/main" val="20001"/>
                    </a:ext>
                  </a:extLst>
                </a:gridCol>
              </a:tblGrid>
              <a:tr h="392071">
                <a:tc>
                  <a:txBody>
                    <a:bodyPr/>
                    <a:lstStyle/>
                    <a:p>
                      <a:pPr algn="ctr">
                        <a:lnSpc>
                          <a:spcPct val="107000"/>
                        </a:lnSpc>
                        <a:spcAft>
                          <a:spcPts val="0"/>
                        </a:spcAft>
                      </a:pPr>
                      <a:r>
                        <a:rPr lang="pt-BR" sz="1200" b="0" dirty="0">
                          <a:solidFill>
                            <a:schemeClr val="bg1"/>
                          </a:solidFill>
                          <a:effectLst/>
                          <a:latin typeface="Arial" panose="020B0604020202020204" pitchFamily="34" charset="0"/>
                          <a:ea typeface="Calibri" panose="020F0502020204030204" pitchFamily="34" charset="0"/>
                          <a:cs typeface="Arial" panose="020B0604020202020204" pitchFamily="34" charset="0"/>
                        </a:rPr>
                        <a:t>2</a:t>
                      </a: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00B4A8"/>
                    </a:solidFill>
                  </a:tcPr>
                </a:tc>
                <a:tc>
                  <a:txBody>
                    <a:bodyPr/>
                    <a:lstStyle/>
                    <a:p>
                      <a:pPr algn="just"/>
                      <a:r>
                        <a:rPr lang="pt-BR" sz="1200" b="0" kern="1200" dirty="0">
                          <a:solidFill>
                            <a:schemeClr val="tx1"/>
                          </a:solidFill>
                          <a:latin typeface="Arial" panose="020B0604020202020204" pitchFamily="34" charset="0"/>
                          <a:ea typeface="Verdana" panose="020B0604030504040204" pitchFamily="34" charset="0"/>
                          <a:cs typeface="Arial" panose="020B0604020202020204" pitchFamily="34" charset="0"/>
                        </a:rPr>
                        <a:t>Improvisação coletiva: Realize sessões de improvisação teatral em grupo. Explore diferentes temas ou situações e encoraje os alunos a assumir diferentes funções teatrais durante as improvisações. Após cada improvisação, promova uma reflexão sobre as interações e a colaboração entre os participantes.</a:t>
                      </a: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213694">
                <a:tc>
                  <a:txBody>
                    <a:bodyPr/>
                    <a:lstStyle/>
                    <a:p>
                      <a:pPr algn="ctr">
                        <a:lnSpc>
                          <a:spcPct val="107000"/>
                        </a:lnSpc>
                        <a:spcAft>
                          <a:spcPts val="0"/>
                        </a:spcAft>
                      </a:pPr>
                      <a:endParaRPr lang="pt-BR" sz="800" b="0" dirty="0">
                        <a:solidFill>
                          <a:schemeClr val="bg1"/>
                        </a:solidFill>
                        <a:effectLst/>
                        <a:latin typeface="+mj-lt"/>
                        <a:ea typeface="Calibri" panose="020F0502020204030204" pitchFamily="34" charset="0"/>
                        <a:cs typeface="Times New Roman" panose="02020603050405020304" pitchFamily="18" charset="0"/>
                      </a:endParaRP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endParaRPr lang="pt-BR" sz="1200" b="0" kern="1200" dirty="0">
                        <a:solidFill>
                          <a:schemeClr val="tx1"/>
                        </a:solidFill>
                        <a:latin typeface="Arial" panose="020B0604020202020204" pitchFamily="34" charset="0"/>
                        <a:ea typeface="Verdana" panose="020B0604030504040204" pitchFamily="34" charset="0"/>
                        <a:cs typeface="Arial" panose="020B0604020202020204" pitchFamily="34" charset="0"/>
                      </a:endParaRP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bl>
          </a:graphicData>
        </a:graphic>
      </p:graphicFrame>
      <p:graphicFrame>
        <p:nvGraphicFramePr>
          <p:cNvPr id="7" name="Tabela 6">
            <a:extLst>
              <a:ext uri="{FF2B5EF4-FFF2-40B4-BE49-F238E27FC236}">
                <a16:creationId xmlns:a16="http://schemas.microsoft.com/office/drawing/2014/main" id="{B179F32A-D7BA-CAC3-A04B-D333B8D42943}"/>
              </a:ext>
            </a:extLst>
          </p:cNvPr>
          <p:cNvGraphicFramePr>
            <a:graphicFrameLocks noGrp="1"/>
          </p:cNvGraphicFramePr>
          <p:nvPr>
            <p:extLst>
              <p:ext uri="{D42A27DB-BD31-4B8C-83A1-F6EECF244321}">
                <p14:modId xmlns:p14="http://schemas.microsoft.com/office/powerpoint/2010/main" val="3346239481"/>
              </p:ext>
            </p:extLst>
          </p:nvPr>
        </p:nvGraphicFramePr>
        <p:xfrm>
          <a:off x="161924" y="4100596"/>
          <a:ext cx="6529820" cy="945214"/>
        </p:xfrm>
        <a:graphic>
          <a:graphicData uri="http://schemas.openxmlformats.org/drawingml/2006/table">
            <a:tbl>
              <a:tblPr firstRow="1" firstCol="1" bandRow="1">
                <a:tableStyleId>{5C22544A-7EE6-4342-B048-85BDC9FD1C3A}</a:tableStyleId>
              </a:tblPr>
              <a:tblGrid>
                <a:gridCol w="314593">
                  <a:extLst>
                    <a:ext uri="{9D8B030D-6E8A-4147-A177-3AD203B41FA5}">
                      <a16:colId xmlns:a16="http://schemas.microsoft.com/office/drawing/2014/main" val="20000"/>
                    </a:ext>
                  </a:extLst>
                </a:gridCol>
                <a:gridCol w="6215227">
                  <a:extLst>
                    <a:ext uri="{9D8B030D-6E8A-4147-A177-3AD203B41FA5}">
                      <a16:colId xmlns:a16="http://schemas.microsoft.com/office/drawing/2014/main" val="20001"/>
                    </a:ext>
                  </a:extLst>
                </a:gridCol>
              </a:tblGrid>
              <a:tr h="392071">
                <a:tc>
                  <a:txBody>
                    <a:bodyPr/>
                    <a:lstStyle/>
                    <a:p>
                      <a:pPr algn="ctr">
                        <a:lnSpc>
                          <a:spcPct val="107000"/>
                        </a:lnSpc>
                        <a:spcAft>
                          <a:spcPts val="0"/>
                        </a:spcAft>
                      </a:pPr>
                      <a:r>
                        <a:rPr lang="pt-BR" sz="1200" b="0" dirty="0">
                          <a:solidFill>
                            <a:schemeClr val="bg1"/>
                          </a:solidFill>
                          <a:effectLst/>
                          <a:latin typeface="Arial" panose="020B0604020202020204" pitchFamily="34" charset="0"/>
                          <a:ea typeface="Calibri" panose="020F0502020204030204" pitchFamily="34" charset="0"/>
                          <a:cs typeface="Arial" panose="020B0604020202020204" pitchFamily="34" charset="0"/>
                        </a:rPr>
                        <a:t>3</a:t>
                      </a: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00B4A8"/>
                    </a:solidFill>
                  </a:tcPr>
                </a:tc>
                <a:tc>
                  <a:txBody>
                    <a:bodyPr/>
                    <a:lstStyle/>
                    <a:p>
                      <a:pPr algn="just"/>
                      <a:r>
                        <a:rPr lang="pt-BR" sz="1200" b="0" kern="1200" dirty="0">
                          <a:solidFill>
                            <a:schemeClr val="tx1"/>
                          </a:solidFill>
                          <a:latin typeface="Arial" panose="020B0604020202020204" pitchFamily="34" charset="0"/>
                          <a:ea typeface="Verdana" panose="020B0604030504040204" pitchFamily="34" charset="0"/>
                          <a:cs typeface="Arial" panose="020B0604020202020204" pitchFamily="34" charset="0"/>
                        </a:rPr>
                        <a:t>Laboratório de teatro: Crie um laboratório de teatro em sala de aula, onde os alunos possam experimentar diferentes funções teatrais, como diretor, ator, cenógrafo, figurinista, entre outros. Os alunos podem criar pequenas cenas teatrais coletivamente, trocar de funções e discutir os desafios e aprendizados de cada experiência.</a:t>
                      </a: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213694">
                <a:tc>
                  <a:txBody>
                    <a:bodyPr/>
                    <a:lstStyle/>
                    <a:p>
                      <a:pPr algn="ctr">
                        <a:lnSpc>
                          <a:spcPct val="107000"/>
                        </a:lnSpc>
                        <a:spcAft>
                          <a:spcPts val="0"/>
                        </a:spcAft>
                      </a:pPr>
                      <a:endParaRPr lang="pt-BR" sz="800" b="0" dirty="0">
                        <a:solidFill>
                          <a:schemeClr val="bg1"/>
                        </a:solidFill>
                        <a:effectLst/>
                        <a:latin typeface="+mj-lt"/>
                        <a:ea typeface="Calibri" panose="020F0502020204030204" pitchFamily="34" charset="0"/>
                        <a:cs typeface="Times New Roman" panose="02020603050405020304" pitchFamily="18" charset="0"/>
                      </a:endParaRP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endParaRPr lang="pt-BR" sz="1200" b="0" kern="1200" dirty="0">
                        <a:solidFill>
                          <a:schemeClr val="tx1"/>
                        </a:solidFill>
                        <a:latin typeface="Arial" panose="020B0604020202020204" pitchFamily="34" charset="0"/>
                        <a:ea typeface="Verdana" panose="020B0604030504040204" pitchFamily="34" charset="0"/>
                        <a:cs typeface="Arial" panose="020B0604020202020204" pitchFamily="34" charset="0"/>
                      </a:endParaRP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bl>
          </a:graphicData>
        </a:graphic>
      </p:graphicFrame>
      <p:graphicFrame>
        <p:nvGraphicFramePr>
          <p:cNvPr id="9" name="Tabela 8">
            <a:extLst>
              <a:ext uri="{FF2B5EF4-FFF2-40B4-BE49-F238E27FC236}">
                <a16:creationId xmlns:a16="http://schemas.microsoft.com/office/drawing/2014/main" id="{8265D6D6-D5F9-FA1D-28C6-3203D0F2C4EA}"/>
              </a:ext>
            </a:extLst>
          </p:cNvPr>
          <p:cNvGraphicFramePr>
            <a:graphicFrameLocks noGrp="1"/>
          </p:cNvGraphicFramePr>
          <p:nvPr>
            <p:extLst>
              <p:ext uri="{D42A27DB-BD31-4B8C-83A1-F6EECF244321}">
                <p14:modId xmlns:p14="http://schemas.microsoft.com/office/powerpoint/2010/main" val="3249022209"/>
              </p:ext>
            </p:extLst>
          </p:nvPr>
        </p:nvGraphicFramePr>
        <p:xfrm>
          <a:off x="161924" y="5177145"/>
          <a:ext cx="6529820" cy="1128094"/>
        </p:xfrm>
        <a:graphic>
          <a:graphicData uri="http://schemas.openxmlformats.org/drawingml/2006/table">
            <a:tbl>
              <a:tblPr firstRow="1" firstCol="1" bandRow="1">
                <a:tableStyleId>{5C22544A-7EE6-4342-B048-85BDC9FD1C3A}</a:tableStyleId>
              </a:tblPr>
              <a:tblGrid>
                <a:gridCol w="314593">
                  <a:extLst>
                    <a:ext uri="{9D8B030D-6E8A-4147-A177-3AD203B41FA5}">
                      <a16:colId xmlns:a16="http://schemas.microsoft.com/office/drawing/2014/main" val="20000"/>
                    </a:ext>
                  </a:extLst>
                </a:gridCol>
                <a:gridCol w="6215227">
                  <a:extLst>
                    <a:ext uri="{9D8B030D-6E8A-4147-A177-3AD203B41FA5}">
                      <a16:colId xmlns:a16="http://schemas.microsoft.com/office/drawing/2014/main" val="20001"/>
                    </a:ext>
                  </a:extLst>
                </a:gridCol>
              </a:tblGrid>
              <a:tr h="392071">
                <a:tc>
                  <a:txBody>
                    <a:bodyPr/>
                    <a:lstStyle/>
                    <a:p>
                      <a:pPr algn="ctr">
                        <a:lnSpc>
                          <a:spcPct val="107000"/>
                        </a:lnSpc>
                        <a:spcAft>
                          <a:spcPts val="0"/>
                        </a:spcAft>
                      </a:pPr>
                      <a:r>
                        <a:rPr lang="pt-BR" sz="1200" b="0" dirty="0">
                          <a:solidFill>
                            <a:schemeClr val="bg1"/>
                          </a:solidFill>
                          <a:effectLst/>
                          <a:latin typeface="Arial" panose="020B0604020202020204" pitchFamily="34" charset="0"/>
                          <a:ea typeface="Calibri" panose="020F0502020204030204" pitchFamily="34" charset="0"/>
                          <a:cs typeface="Arial" panose="020B0604020202020204" pitchFamily="34" charset="0"/>
                        </a:rPr>
                        <a:t>4</a:t>
                      </a: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00B4A8"/>
                    </a:solidFill>
                  </a:tcPr>
                </a:tc>
                <a:tc>
                  <a:txBody>
                    <a:bodyPr/>
                    <a:lstStyle/>
                    <a:p>
                      <a:pPr algn="just"/>
                      <a:r>
                        <a:rPr lang="pt-BR" sz="1200" b="0" kern="1200" dirty="0">
                          <a:solidFill>
                            <a:schemeClr val="tx1"/>
                          </a:solidFill>
                          <a:latin typeface="Arial" panose="020B0604020202020204" pitchFamily="34" charset="0"/>
                          <a:ea typeface="Verdana" panose="020B0604030504040204" pitchFamily="34" charset="0"/>
                          <a:cs typeface="Arial" panose="020B0604020202020204" pitchFamily="34" charset="0"/>
                        </a:rPr>
                        <a:t>Estudo de personagens: Divida a turma em grupos e atribua a cada grupo um personagem de uma peça teatral. Os grupos devem pesquisar e discutir sobre o personagem atribuído, investigando suas motivações, características e desafios. Em seguida, cada grupo pode apresentar suas descobertas para a turma e realizar uma breve cena com o personagem estudado.</a:t>
                      </a: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213694">
                <a:tc>
                  <a:txBody>
                    <a:bodyPr/>
                    <a:lstStyle/>
                    <a:p>
                      <a:pPr algn="ctr">
                        <a:lnSpc>
                          <a:spcPct val="107000"/>
                        </a:lnSpc>
                        <a:spcAft>
                          <a:spcPts val="0"/>
                        </a:spcAft>
                      </a:pPr>
                      <a:endParaRPr lang="pt-BR" sz="800" b="0" dirty="0">
                        <a:solidFill>
                          <a:schemeClr val="bg1"/>
                        </a:solidFill>
                        <a:effectLst/>
                        <a:latin typeface="+mj-lt"/>
                        <a:ea typeface="Calibri" panose="020F0502020204030204" pitchFamily="34" charset="0"/>
                        <a:cs typeface="Times New Roman" panose="02020603050405020304" pitchFamily="18" charset="0"/>
                      </a:endParaRP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endParaRPr lang="pt-BR" sz="1200" b="0" kern="1200" dirty="0">
                        <a:solidFill>
                          <a:schemeClr val="tx1"/>
                        </a:solidFill>
                        <a:latin typeface="Arial" panose="020B0604020202020204" pitchFamily="34" charset="0"/>
                        <a:ea typeface="Verdana" panose="020B0604030504040204" pitchFamily="34" charset="0"/>
                        <a:cs typeface="Arial" panose="020B0604020202020204" pitchFamily="34" charset="0"/>
                      </a:endParaRP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bl>
          </a:graphicData>
        </a:graphic>
      </p:graphicFrame>
      <p:graphicFrame>
        <p:nvGraphicFramePr>
          <p:cNvPr id="5" name="Tabela 4">
            <a:extLst>
              <a:ext uri="{FF2B5EF4-FFF2-40B4-BE49-F238E27FC236}">
                <a16:creationId xmlns:a16="http://schemas.microsoft.com/office/drawing/2014/main" id="{F7610E9F-FE0C-EF63-1AB6-BF032967B672}"/>
              </a:ext>
            </a:extLst>
          </p:cNvPr>
          <p:cNvGraphicFramePr>
            <a:graphicFrameLocks noGrp="1"/>
          </p:cNvGraphicFramePr>
          <p:nvPr>
            <p:extLst>
              <p:ext uri="{D42A27DB-BD31-4B8C-83A1-F6EECF244321}">
                <p14:modId xmlns:p14="http://schemas.microsoft.com/office/powerpoint/2010/main" val="2631448511"/>
              </p:ext>
            </p:extLst>
          </p:nvPr>
        </p:nvGraphicFramePr>
        <p:xfrm>
          <a:off x="161924" y="6436574"/>
          <a:ext cx="6529820" cy="945214"/>
        </p:xfrm>
        <a:graphic>
          <a:graphicData uri="http://schemas.openxmlformats.org/drawingml/2006/table">
            <a:tbl>
              <a:tblPr firstRow="1" firstCol="1" bandRow="1">
                <a:tableStyleId>{5C22544A-7EE6-4342-B048-85BDC9FD1C3A}</a:tableStyleId>
              </a:tblPr>
              <a:tblGrid>
                <a:gridCol w="314593">
                  <a:extLst>
                    <a:ext uri="{9D8B030D-6E8A-4147-A177-3AD203B41FA5}">
                      <a16:colId xmlns:a16="http://schemas.microsoft.com/office/drawing/2014/main" val="20000"/>
                    </a:ext>
                  </a:extLst>
                </a:gridCol>
                <a:gridCol w="6215227">
                  <a:extLst>
                    <a:ext uri="{9D8B030D-6E8A-4147-A177-3AD203B41FA5}">
                      <a16:colId xmlns:a16="http://schemas.microsoft.com/office/drawing/2014/main" val="20001"/>
                    </a:ext>
                  </a:extLst>
                </a:gridCol>
              </a:tblGrid>
              <a:tr h="392071">
                <a:tc>
                  <a:txBody>
                    <a:bodyPr/>
                    <a:lstStyle/>
                    <a:p>
                      <a:pPr algn="ctr">
                        <a:lnSpc>
                          <a:spcPct val="107000"/>
                        </a:lnSpc>
                        <a:spcAft>
                          <a:spcPts val="0"/>
                        </a:spcAft>
                      </a:pPr>
                      <a:r>
                        <a:rPr lang="pt-BR" sz="1200" b="0" dirty="0">
                          <a:solidFill>
                            <a:schemeClr val="bg1"/>
                          </a:solidFill>
                          <a:effectLst/>
                          <a:latin typeface="Arial" panose="020B0604020202020204" pitchFamily="34" charset="0"/>
                          <a:ea typeface="Calibri" panose="020F0502020204030204" pitchFamily="34" charset="0"/>
                          <a:cs typeface="Arial" panose="020B0604020202020204" pitchFamily="34" charset="0"/>
                        </a:rPr>
                        <a:t>5</a:t>
                      </a: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00B4A8"/>
                    </a:solidFill>
                  </a:tcPr>
                </a:tc>
                <a:tc>
                  <a:txBody>
                    <a:bodyPr/>
                    <a:lstStyle/>
                    <a:p>
                      <a:pPr algn="just"/>
                      <a:r>
                        <a:rPr lang="pt-BR" sz="1200" b="0" kern="1200" dirty="0">
                          <a:solidFill>
                            <a:schemeClr val="tx1"/>
                          </a:solidFill>
                          <a:latin typeface="Arial" panose="020B0604020202020204" pitchFamily="34" charset="0"/>
                          <a:ea typeface="Verdana" panose="020B0604030504040204" pitchFamily="34" charset="0"/>
                          <a:cs typeface="Arial" panose="020B0604020202020204" pitchFamily="34" charset="0"/>
                        </a:rPr>
                        <a:t>Montagem teatral coletiva: Proponha a criação de uma montagem teatral coletiva, na qual os alunos assumam diferentes funções teatrais. Desde a concepção do roteiro até os ensaios e a apresentação final, promova discussões e reflexões sobre os desafios e limites do trabalho colaborativo ao longo do processo.</a:t>
                      </a: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213694">
                <a:tc>
                  <a:txBody>
                    <a:bodyPr/>
                    <a:lstStyle/>
                    <a:p>
                      <a:pPr algn="ctr">
                        <a:lnSpc>
                          <a:spcPct val="107000"/>
                        </a:lnSpc>
                        <a:spcAft>
                          <a:spcPts val="0"/>
                        </a:spcAft>
                      </a:pPr>
                      <a:endParaRPr lang="pt-BR" sz="800" b="0" dirty="0">
                        <a:solidFill>
                          <a:schemeClr val="bg1"/>
                        </a:solidFill>
                        <a:effectLst/>
                        <a:latin typeface="+mj-lt"/>
                        <a:ea typeface="Calibri" panose="020F0502020204030204" pitchFamily="34" charset="0"/>
                        <a:cs typeface="Times New Roman" panose="02020603050405020304" pitchFamily="18" charset="0"/>
                      </a:endParaRP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endParaRPr lang="pt-BR" sz="1200" b="0" kern="1200" dirty="0">
                        <a:solidFill>
                          <a:schemeClr val="tx1"/>
                        </a:solidFill>
                        <a:latin typeface="Arial" panose="020B0604020202020204" pitchFamily="34" charset="0"/>
                        <a:ea typeface="Verdana" panose="020B0604030504040204" pitchFamily="34" charset="0"/>
                        <a:cs typeface="Arial" panose="020B0604020202020204" pitchFamily="34" charset="0"/>
                      </a:endParaRP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bl>
          </a:graphicData>
        </a:graphic>
      </p:graphicFrame>
      <p:graphicFrame>
        <p:nvGraphicFramePr>
          <p:cNvPr id="8" name="Tabela 7">
            <a:extLst>
              <a:ext uri="{FF2B5EF4-FFF2-40B4-BE49-F238E27FC236}">
                <a16:creationId xmlns:a16="http://schemas.microsoft.com/office/drawing/2014/main" id="{04938F36-3554-B523-EEE8-4D6B1D5FF9F5}"/>
              </a:ext>
            </a:extLst>
          </p:cNvPr>
          <p:cNvGraphicFramePr>
            <a:graphicFrameLocks noGrp="1"/>
          </p:cNvGraphicFramePr>
          <p:nvPr>
            <p:extLst>
              <p:ext uri="{D42A27DB-BD31-4B8C-83A1-F6EECF244321}">
                <p14:modId xmlns:p14="http://schemas.microsoft.com/office/powerpoint/2010/main" val="4273612892"/>
              </p:ext>
            </p:extLst>
          </p:nvPr>
        </p:nvGraphicFramePr>
        <p:xfrm>
          <a:off x="160026" y="7513123"/>
          <a:ext cx="6529820" cy="945214"/>
        </p:xfrm>
        <a:graphic>
          <a:graphicData uri="http://schemas.openxmlformats.org/drawingml/2006/table">
            <a:tbl>
              <a:tblPr firstRow="1" firstCol="1" bandRow="1">
                <a:tableStyleId>{5C22544A-7EE6-4342-B048-85BDC9FD1C3A}</a:tableStyleId>
              </a:tblPr>
              <a:tblGrid>
                <a:gridCol w="314593">
                  <a:extLst>
                    <a:ext uri="{9D8B030D-6E8A-4147-A177-3AD203B41FA5}">
                      <a16:colId xmlns:a16="http://schemas.microsoft.com/office/drawing/2014/main" val="20000"/>
                    </a:ext>
                  </a:extLst>
                </a:gridCol>
                <a:gridCol w="6215227">
                  <a:extLst>
                    <a:ext uri="{9D8B030D-6E8A-4147-A177-3AD203B41FA5}">
                      <a16:colId xmlns:a16="http://schemas.microsoft.com/office/drawing/2014/main" val="20001"/>
                    </a:ext>
                  </a:extLst>
                </a:gridCol>
              </a:tblGrid>
              <a:tr h="392071">
                <a:tc>
                  <a:txBody>
                    <a:bodyPr/>
                    <a:lstStyle/>
                    <a:p>
                      <a:pPr algn="ctr">
                        <a:lnSpc>
                          <a:spcPct val="107000"/>
                        </a:lnSpc>
                        <a:spcAft>
                          <a:spcPts val="0"/>
                        </a:spcAft>
                      </a:pPr>
                      <a:r>
                        <a:rPr lang="pt-BR" sz="1200" b="0" dirty="0">
                          <a:solidFill>
                            <a:schemeClr val="bg1"/>
                          </a:solidFill>
                          <a:effectLst/>
                          <a:latin typeface="Arial" panose="020B0604020202020204" pitchFamily="34" charset="0"/>
                          <a:ea typeface="Calibri" panose="020F0502020204030204" pitchFamily="34" charset="0"/>
                          <a:cs typeface="Arial" panose="020B0604020202020204" pitchFamily="34" charset="0"/>
                        </a:rPr>
                        <a:t>6</a:t>
                      </a: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00B4A8"/>
                    </a:solidFill>
                  </a:tcPr>
                </a:tc>
                <a:tc>
                  <a:txBody>
                    <a:bodyPr/>
                    <a:lstStyle/>
                    <a:p>
                      <a:pPr algn="just"/>
                      <a:r>
                        <a:rPr lang="pt-BR" sz="1200" b="0" kern="1200" dirty="0">
                          <a:solidFill>
                            <a:schemeClr val="tx1"/>
                          </a:solidFill>
                          <a:latin typeface="Arial" panose="020B0604020202020204" pitchFamily="34" charset="0"/>
                          <a:ea typeface="Verdana" panose="020B0604030504040204" pitchFamily="34" charset="0"/>
                          <a:cs typeface="Arial" panose="020B0604020202020204" pitchFamily="34" charset="0"/>
                        </a:rPr>
                        <a:t>Debate sobre limites e desafios: Promova debates em sala de aula sobre os limites e desafios do trabalho artístico coletivo e colaborativo. Estimule os alunos a compartilharem suas experiências pessoais e opiniões sobre questões como liderança, tomada de decisões, resolução de conflitos e equilíbrio de poder no contexto artístico.</a:t>
                      </a: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213694">
                <a:tc>
                  <a:txBody>
                    <a:bodyPr/>
                    <a:lstStyle/>
                    <a:p>
                      <a:pPr algn="ctr">
                        <a:lnSpc>
                          <a:spcPct val="107000"/>
                        </a:lnSpc>
                        <a:spcAft>
                          <a:spcPts val="0"/>
                        </a:spcAft>
                      </a:pPr>
                      <a:endParaRPr lang="pt-BR" sz="800" b="0" dirty="0">
                        <a:solidFill>
                          <a:schemeClr val="bg1"/>
                        </a:solidFill>
                        <a:effectLst/>
                        <a:latin typeface="+mj-lt"/>
                        <a:ea typeface="Calibri" panose="020F0502020204030204" pitchFamily="34" charset="0"/>
                        <a:cs typeface="Times New Roman" panose="02020603050405020304" pitchFamily="18" charset="0"/>
                      </a:endParaRP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endParaRPr lang="pt-BR" sz="1200" b="0" kern="1200" dirty="0">
                        <a:solidFill>
                          <a:schemeClr val="tx1"/>
                        </a:solidFill>
                        <a:latin typeface="Arial" panose="020B0604020202020204" pitchFamily="34" charset="0"/>
                        <a:ea typeface="Verdana" panose="020B0604030504040204" pitchFamily="34" charset="0"/>
                        <a:cs typeface="Arial" panose="020B0604020202020204" pitchFamily="34" charset="0"/>
                      </a:endParaRP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39981838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7" name="Tabela 46"/>
          <p:cNvGraphicFramePr>
            <a:graphicFrameLocks noGrp="1"/>
          </p:cNvGraphicFramePr>
          <p:nvPr>
            <p:extLst>
              <p:ext uri="{D42A27DB-BD31-4B8C-83A1-F6EECF244321}">
                <p14:modId xmlns:p14="http://schemas.microsoft.com/office/powerpoint/2010/main" val="3151578168"/>
              </p:ext>
            </p:extLst>
          </p:nvPr>
        </p:nvGraphicFramePr>
        <p:xfrm>
          <a:off x="161925" y="1981182"/>
          <a:ext cx="6529820" cy="945214"/>
        </p:xfrm>
        <a:graphic>
          <a:graphicData uri="http://schemas.openxmlformats.org/drawingml/2006/table">
            <a:tbl>
              <a:tblPr firstRow="1" firstCol="1" bandRow="1">
                <a:tableStyleId>{5C22544A-7EE6-4342-B048-85BDC9FD1C3A}</a:tableStyleId>
              </a:tblPr>
              <a:tblGrid>
                <a:gridCol w="314593">
                  <a:extLst>
                    <a:ext uri="{9D8B030D-6E8A-4147-A177-3AD203B41FA5}">
                      <a16:colId xmlns:a16="http://schemas.microsoft.com/office/drawing/2014/main" val="20000"/>
                    </a:ext>
                  </a:extLst>
                </a:gridCol>
                <a:gridCol w="6215227">
                  <a:extLst>
                    <a:ext uri="{9D8B030D-6E8A-4147-A177-3AD203B41FA5}">
                      <a16:colId xmlns:a16="http://schemas.microsoft.com/office/drawing/2014/main" val="20001"/>
                    </a:ext>
                  </a:extLst>
                </a:gridCol>
              </a:tblGrid>
              <a:tr h="392071">
                <a:tc>
                  <a:txBody>
                    <a:bodyPr/>
                    <a:lstStyle/>
                    <a:p>
                      <a:pPr algn="ctr">
                        <a:lnSpc>
                          <a:spcPct val="107000"/>
                        </a:lnSpc>
                        <a:spcAft>
                          <a:spcPts val="0"/>
                        </a:spcAft>
                      </a:pPr>
                      <a:r>
                        <a:rPr lang="pt-BR" sz="1200" b="0" dirty="0">
                          <a:solidFill>
                            <a:schemeClr val="bg1"/>
                          </a:solidFill>
                          <a:effectLst/>
                          <a:latin typeface="Arial" panose="020B0604020202020204" pitchFamily="34" charset="0"/>
                          <a:ea typeface="Calibri" panose="020F0502020204030204" pitchFamily="34" charset="0"/>
                          <a:cs typeface="Arial" panose="020B0604020202020204" pitchFamily="34" charset="0"/>
                        </a:rPr>
                        <a:t>7</a:t>
                      </a: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00B4A8"/>
                    </a:solidFill>
                  </a:tcPr>
                </a:tc>
                <a:tc>
                  <a:txBody>
                    <a:bodyPr/>
                    <a:lstStyle/>
                    <a:p>
                      <a:pPr algn="just"/>
                      <a:r>
                        <a:rPr lang="pt-BR" sz="1200" b="0" kern="1200" dirty="0">
                          <a:solidFill>
                            <a:schemeClr val="tx1"/>
                          </a:solidFill>
                          <a:latin typeface="Arial" panose="020B0604020202020204" pitchFamily="34" charset="0"/>
                          <a:ea typeface="Verdana" panose="020B0604030504040204" pitchFamily="34" charset="0"/>
                          <a:cs typeface="Arial" panose="020B0604020202020204" pitchFamily="34" charset="0"/>
                        </a:rPr>
                        <a:t>Exercícios de confiança: Realize atividades que promovam a confiança e a conexão entre os participantes. Jogos teatrais que envolvam contato físico, exercícios de improvisação em duplas ou atividades de escuta ativa podem ajudar a desenvolver a colaboração e a empatia no grupo.</a:t>
                      </a: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213694">
                <a:tc>
                  <a:txBody>
                    <a:bodyPr/>
                    <a:lstStyle/>
                    <a:p>
                      <a:pPr algn="ctr">
                        <a:lnSpc>
                          <a:spcPct val="107000"/>
                        </a:lnSpc>
                        <a:spcAft>
                          <a:spcPts val="0"/>
                        </a:spcAft>
                      </a:pPr>
                      <a:endParaRPr lang="pt-BR" sz="800" b="0" dirty="0">
                        <a:solidFill>
                          <a:schemeClr val="bg1"/>
                        </a:solidFill>
                        <a:effectLst/>
                        <a:latin typeface="+mj-lt"/>
                        <a:ea typeface="Calibri" panose="020F0502020204030204" pitchFamily="34" charset="0"/>
                        <a:cs typeface="Times New Roman" panose="02020603050405020304" pitchFamily="18" charset="0"/>
                      </a:endParaRP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endParaRPr lang="pt-BR" sz="1200" b="0" kern="1200" dirty="0">
                        <a:solidFill>
                          <a:schemeClr val="tx1"/>
                        </a:solidFill>
                        <a:latin typeface="Arial" panose="020B0604020202020204" pitchFamily="34" charset="0"/>
                        <a:ea typeface="Verdana" panose="020B0604030504040204" pitchFamily="34" charset="0"/>
                        <a:cs typeface="Arial" panose="020B0604020202020204" pitchFamily="34" charset="0"/>
                      </a:endParaRP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bl>
          </a:graphicData>
        </a:graphic>
      </p:graphicFrame>
      <p:graphicFrame>
        <p:nvGraphicFramePr>
          <p:cNvPr id="60" name="Tabela 59"/>
          <p:cNvGraphicFramePr>
            <a:graphicFrameLocks noGrp="1"/>
          </p:cNvGraphicFramePr>
          <p:nvPr/>
        </p:nvGraphicFramePr>
        <p:xfrm>
          <a:off x="161924" y="819947"/>
          <a:ext cx="6534151" cy="697310"/>
        </p:xfrm>
        <a:graphic>
          <a:graphicData uri="http://schemas.openxmlformats.org/drawingml/2006/table">
            <a:tbl>
              <a:tblPr firstRow="1" firstCol="1" bandRow="1">
                <a:tableStyleId>{5C22544A-7EE6-4342-B048-85BDC9FD1C3A}</a:tableStyleId>
              </a:tblPr>
              <a:tblGrid>
                <a:gridCol w="3267076">
                  <a:extLst>
                    <a:ext uri="{9D8B030D-6E8A-4147-A177-3AD203B41FA5}">
                      <a16:colId xmlns:a16="http://schemas.microsoft.com/office/drawing/2014/main" val="20000"/>
                    </a:ext>
                  </a:extLst>
                </a:gridCol>
                <a:gridCol w="1080730">
                  <a:extLst>
                    <a:ext uri="{9D8B030D-6E8A-4147-A177-3AD203B41FA5}">
                      <a16:colId xmlns:a16="http://schemas.microsoft.com/office/drawing/2014/main" val="20001"/>
                    </a:ext>
                  </a:extLst>
                </a:gridCol>
                <a:gridCol w="2186345">
                  <a:extLst>
                    <a:ext uri="{9D8B030D-6E8A-4147-A177-3AD203B41FA5}">
                      <a16:colId xmlns:a16="http://schemas.microsoft.com/office/drawing/2014/main" val="20002"/>
                    </a:ext>
                  </a:extLst>
                </a:gridCol>
              </a:tblGrid>
              <a:tr h="348655">
                <a:tc>
                  <a:txBody>
                    <a:bodyPr/>
                    <a:lstStyle/>
                    <a:p>
                      <a:pPr algn="l">
                        <a:lnSpc>
                          <a:spcPct val="107000"/>
                        </a:lnSpc>
                        <a:spcAft>
                          <a:spcPts val="0"/>
                        </a:spcAft>
                      </a:pPr>
                      <a:r>
                        <a:rPr lang="pt-BR" sz="1200" b="0" dirty="0">
                          <a:solidFill>
                            <a:sysClr val="windowText" lastClr="000000"/>
                          </a:solidFill>
                          <a:effectLst/>
                          <a:latin typeface="Arial" panose="020B0604020202020204" pitchFamily="34" charset="0"/>
                          <a:ea typeface="+mn-ea"/>
                          <a:cs typeface="Arial" panose="020B0604020202020204" pitchFamily="34" charset="0"/>
                        </a:rPr>
                        <a:t>Escola:</a:t>
                      </a:r>
                    </a:p>
                  </a:txBody>
                  <a:tcPr marL="47478" marR="47478" marT="0" marB="0" anchor="ctr">
                    <a:lnL w="12700" cap="flat" cmpd="sng" algn="ctr">
                      <a:solidFill>
                        <a:srgbClr val="242F70"/>
                      </a:solidFill>
                      <a:prstDash val="solid"/>
                      <a:round/>
                      <a:headEnd type="none" w="med" len="med"/>
                      <a:tailEnd type="none" w="med" len="med"/>
                    </a:lnL>
                    <a:lnR w="12700" cap="flat" cmpd="sng" algn="ctr">
                      <a:solidFill>
                        <a:srgbClr val="242F70"/>
                      </a:solidFill>
                      <a:prstDash val="solid"/>
                      <a:round/>
                      <a:headEnd type="none" w="med" len="med"/>
                      <a:tailEnd type="none" w="med" len="med"/>
                    </a:lnR>
                    <a:lnT w="12700" cap="flat" cmpd="sng" algn="ctr">
                      <a:solidFill>
                        <a:srgbClr val="242F70"/>
                      </a:solidFill>
                      <a:prstDash val="solid"/>
                      <a:round/>
                      <a:headEnd type="none" w="med" len="med"/>
                      <a:tailEnd type="none" w="med" len="med"/>
                    </a:lnT>
                    <a:lnB w="12700" cap="flat" cmpd="sng" algn="ctr">
                      <a:solidFill>
                        <a:srgbClr val="242F70"/>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gridSpan="2">
                  <a:txBody>
                    <a:bodyPr/>
                    <a:lstStyle/>
                    <a:p>
                      <a:pPr algn="l">
                        <a:lnSpc>
                          <a:spcPct val="107000"/>
                        </a:lnSpc>
                        <a:spcAft>
                          <a:spcPts val="0"/>
                        </a:spcAft>
                      </a:pPr>
                      <a:r>
                        <a:rPr lang="pt-BR" sz="1200" b="0" i="0" dirty="0">
                          <a:solidFill>
                            <a:sysClr val="windowText" lastClr="000000"/>
                          </a:solidFill>
                          <a:effectLst/>
                          <a:latin typeface="Arial" panose="020B0604020202020204" pitchFamily="34" charset="0"/>
                          <a:ea typeface="+mn-ea"/>
                          <a:cs typeface="Arial" panose="020B0604020202020204" pitchFamily="34" charset="0"/>
                        </a:rPr>
                        <a:t>Professor(a):</a:t>
                      </a:r>
                    </a:p>
                  </a:txBody>
                  <a:tcPr marL="47478" marR="47478" marT="0" marB="0" anchor="ctr">
                    <a:lnL w="12700" cap="flat" cmpd="sng" algn="ctr">
                      <a:solidFill>
                        <a:srgbClr val="242F70"/>
                      </a:solidFill>
                      <a:prstDash val="solid"/>
                      <a:round/>
                      <a:headEnd type="none" w="med" len="med"/>
                      <a:tailEnd type="none" w="med" len="med"/>
                    </a:lnL>
                    <a:lnR w="12700" cap="flat" cmpd="sng" algn="ctr">
                      <a:solidFill>
                        <a:srgbClr val="242F70"/>
                      </a:solidFill>
                      <a:prstDash val="solid"/>
                      <a:round/>
                      <a:headEnd type="none" w="med" len="med"/>
                      <a:tailEnd type="none" w="med" len="med"/>
                    </a:lnR>
                    <a:lnT w="12700" cap="flat" cmpd="sng" algn="ctr">
                      <a:solidFill>
                        <a:srgbClr val="242F70"/>
                      </a:solidFill>
                      <a:prstDash val="solid"/>
                      <a:round/>
                      <a:headEnd type="none" w="med" len="med"/>
                      <a:tailEnd type="none" w="med" len="med"/>
                    </a:lnT>
                    <a:lnB w="12700" cap="flat" cmpd="sng" algn="ctr">
                      <a:solidFill>
                        <a:srgbClr val="242F70"/>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endParaRPr lang="pt-BR"/>
                    </a:p>
                  </a:txBody>
                  <a:tcPr/>
                </a:tc>
                <a:extLst>
                  <a:ext uri="{0D108BD9-81ED-4DB2-BD59-A6C34878D82A}">
                    <a16:rowId xmlns:a16="http://schemas.microsoft.com/office/drawing/2014/main" val="10000"/>
                  </a:ext>
                </a:extLst>
              </a:tr>
              <a:tr h="348655">
                <a:tc gridSpan="2">
                  <a:txBody>
                    <a:bodyPr/>
                    <a:lstStyle/>
                    <a:p>
                      <a:pPr algn="l">
                        <a:lnSpc>
                          <a:spcPct val="107000"/>
                        </a:lnSpc>
                        <a:spcAft>
                          <a:spcPts val="0"/>
                        </a:spcAft>
                      </a:pPr>
                      <a:r>
                        <a:rPr lang="pt-BR" sz="1200" b="0" dirty="0">
                          <a:solidFill>
                            <a:sysClr val="windowText" lastClr="000000"/>
                          </a:solidFill>
                          <a:effectLst/>
                          <a:latin typeface="Arial" panose="020B0604020202020204" pitchFamily="34" charset="0"/>
                          <a:ea typeface="+mn-ea"/>
                          <a:cs typeface="Arial" panose="020B0604020202020204" pitchFamily="34" charset="0"/>
                        </a:rPr>
                        <a:t>Estudante:</a:t>
                      </a:r>
                    </a:p>
                  </a:txBody>
                  <a:tcPr marL="47478" marR="47478" marT="0" marB="0" anchor="ctr">
                    <a:lnL w="12700" cap="flat" cmpd="sng" algn="ctr">
                      <a:solidFill>
                        <a:srgbClr val="242F70"/>
                      </a:solidFill>
                      <a:prstDash val="solid"/>
                      <a:round/>
                      <a:headEnd type="none" w="med" len="med"/>
                      <a:tailEnd type="none" w="med" len="med"/>
                    </a:lnL>
                    <a:lnR w="12700" cap="flat" cmpd="sng" algn="ctr">
                      <a:solidFill>
                        <a:srgbClr val="242F70"/>
                      </a:solidFill>
                      <a:prstDash val="solid"/>
                      <a:round/>
                      <a:headEnd type="none" w="med" len="med"/>
                      <a:tailEnd type="none" w="med" len="med"/>
                    </a:lnR>
                    <a:lnT w="12700" cap="flat" cmpd="sng" algn="ctr">
                      <a:solidFill>
                        <a:srgbClr val="242F70"/>
                      </a:solidFill>
                      <a:prstDash val="solid"/>
                      <a:round/>
                      <a:headEnd type="none" w="med" len="med"/>
                      <a:tailEnd type="none" w="med" len="med"/>
                    </a:lnT>
                    <a:lnB w="12700" cap="flat" cmpd="sng" algn="ctr">
                      <a:solidFill>
                        <a:srgbClr val="242F70"/>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endParaRPr lang="pt-BR"/>
                    </a:p>
                  </a:txBody>
                  <a:tcPr/>
                </a:tc>
                <a:tc>
                  <a:txBody>
                    <a:bodyPr/>
                    <a:lstStyle/>
                    <a:p>
                      <a:pPr algn="l">
                        <a:lnSpc>
                          <a:spcPct val="107000"/>
                        </a:lnSpc>
                        <a:spcAft>
                          <a:spcPts val="0"/>
                        </a:spcAft>
                      </a:pPr>
                      <a:r>
                        <a:rPr lang="pt-BR" sz="1200" dirty="0">
                          <a:solidFill>
                            <a:sysClr val="windowText" lastClr="000000"/>
                          </a:solidFill>
                          <a:effectLst/>
                          <a:latin typeface="Arial" panose="020B0604020202020204" pitchFamily="34" charset="0"/>
                          <a:ea typeface="+mn-ea"/>
                          <a:cs typeface="Arial" panose="020B0604020202020204" pitchFamily="34" charset="0"/>
                        </a:rPr>
                        <a:t>Turma</a:t>
                      </a:r>
                      <a:r>
                        <a:rPr lang="pt-BR" sz="700" dirty="0">
                          <a:solidFill>
                            <a:sysClr val="windowText" lastClr="000000"/>
                          </a:solidFill>
                          <a:effectLst/>
                          <a:latin typeface="Arial" panose="020B0604020202020204" pitchFamily="34" charset="0"/>
                          <a:ea typeface="+mn-ea"/>
                          <a:cs typeface="Arial" panose="020B0604020202020204" pitchFamily="34" charset="0"/>
                        </a:rPr>
                        <a:t>:</a:t>
                      </a:r>
                    </a:p>
                  </a:txBody>
                  <a:tcPr marL="47478" marR="47478" marT="0" marB="0" anchor="ctr">
                    <a:lnL w="12700" cap="flat" cmpd="sng" algn="ctr">
                      <a:solidFill>
                        <a:srgbClr val="242F70"/>
                      </a:solidFill>
                      <a:prstDash val="solid"/>
                      <a:round/>
                      <a:headEnd type="none" w="med" len="med"/>
                      <a:tailEnd type="none" w="med" len="med"/>
                    </a:lnL>
                    <a:lnR w="12700" cap="flat" cmpd="sng" algn="ctr">
                      <a:solidFill>
                        <a:srgbClr val="242F70"/>
                      </a:solidFill>
                      <a:prstDash val="solid"/>
                      <a:round/>
                      <a:headEnd type="none" w="med" len="med"/>
                      <a:tailEnd type="none" w="med" len="med"/>
                    </a:lnR>
                    <a:lnT w="12700" cap="flat" cmpd="sng" algn="ctr">
                      <a:solidFill>
                        <a:srgbClr val="242F70"/>
                      </a:solidFill>
                      <a:prstDash val="solid"/>
                      <a:round/>
                      <a:headEnd type="none" w="med" len="med"/>
                      <a:tailEnd type="none" w="med" len="med"/>
                    </a:lnT>
                    <a:lnB w="12700" cap="flat" cmpd="sng" algn="ctr">
                      <a:solidFill>
                        <a:srgbClr val="242F70"/>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1"/>
                  </a:ext>
                </a:extLst>
              </a:tr>
            </a:tbl>
          </a:graphicData>
        </a:graphic>
      </p:graphicFrame>
      <p:sp>
        <p:nvSpPr>
          <p:cNvPr id="3" name="Retângulo de cantos arredondados 42">
            <a:extLst>
              <a:ext uri="{FF2B5EF4-FFF2-40B4-BE49-F238E27FC236}">
                <a16:creationId xmlns:a16="http://schemas.microsoft.com/office/drawing/2014/main" id="{9C8583ED-95AA-11A8-142C-3FB4813E4E65}"/>
              </a:ext>
            </a:extLst>
          </p:cNvPr>
          <p:cNvSpPr/>
          <p:nvPr/>
        </p:nvSpPr>
        <p:spPr>
          <a:xfrm>
            <a:off x="1217302" y="264478"/>
            <a:ext cx="4457250" cy="273035"/>
          </a:xfrm>
          <a:prstGeom prst="roundRect">
            <a:avLst/>
          </a:prstGeom>
          <a:solidFill>
            <a:srgbClr val="00B4A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1200" b="1" dirty="0">
                <a:latin typeface="Arial" panose="020B0604020202020204" pitchFamily="34" charset="0"/>
                <a:cs typeface="Arial" panose="020B0604020202020204" pitchFamily="34" charset="0"/>
              </a:rPr>
              <a:t>Atividade de Arte – 6º Ano</a:t>
            </a:r>
          </a:p>
        </p:txBody>
      </p:sp>
      <p:pic>
        <p:nvPicPr>
          <p:cNvPr id="4" name="Imagem 3">
            <a:extLst>
              <a:ext uri="{FF2B5EF4-FFF2-40B4-BE49-F238E27FC236}">
                <a16:creationId xmlns:a16="http://schemas.microsoft.com/office/drawing/2014/main" id="{33FAE574-6588-142E-3DE0-0ED7849A560E}"/>
              </a:ext>
            </a:extLst>
          </p:cNvPr>
          <p:cNvPicPr>
            <a:picLocks noChangeAspect="1"/>
          </p:cNvPicPr>
          <p:nvPr/>
        </p:nvPicPr>
        <p:blipFill>
          <a:blip r:embed="rId2"/>
          <a:stretch>
            <a:fillRect/>
          </a:stretch>
        </p:blipFill>
        <p:spPr>
          <a:xfrm>
            <a:off x="5550267" y="9220957"/>
            <a:ext cx="1141478" cy="516299"/>
          </a:xfrm>
          <a:prstGeom prst="rect">
            <a:avLst/>
          </a:prstGeom>
        </p:spPr>
      </p:pic>
      <p:graphicFrame>
        <p:nvGraphicFramePr>
          <p:cNvPr id="2" name="Tabela 1">
            <a:extLst>
              <a:ext uri="{FF2B5EF4-FFF2-40B4-BE49-F238E27FC236}">
                <a16:creationId xmlns:a16="http://schemas.microsoft.com/office/drawing/2014/main" id="{AAC0E2B1-1A3E-2994-51A6-E81E8EA3707C}"/>
              </a:ext>
            </a:extLst>
          </p:cNvPr>
          <p:cNvGraphicFramePr>
            <a:graphicFrameLocks noGrp="1"/>
          </p:cNvGraphicFramePr>
          <p:nvPr>
            <p:extLst>
              <p:ext uri="{D42A27DB-BD31-4B8C-83A1-F6EECF244321}">
                <p14:modId xmlns:p14="http://schemas.microsoft.com/office/powerpoint/2010/main" val="543748574"/>
              </p:ext>
            </p:extLst>
          </p:nvPr>
        </p:nvGraphicFramePr>
        <p:xfrm>
          <a:off x="161924" y="3062373"/>
          <a:ext cx="6529820" cy="945214"/>
        </p:xfrm>
        <a:graphic>
          <a:graphicData uri="http://schemas.openxmlformats.org/drawingml/2006/table">
            <a:tbl>
              <a:tblPr firstRow="1" firstCol="1" bandRow="1">
                <a:tableStyleId>{5C22544A-7EE6-4342-B048-85BDC9FD1C3A}</a:tableStyleId>
              </a:tblPr>
              <a:tblGrid>
                <a:gridCol w="314593">
                  <a:extLst>
                    <a:ext uri="{9D8B030D-6E8A-4147-A177-3AD203B41FA5}">
                      <a16:colId xmlns:a16="http://schemas.microsoft.com/office/drawing/2014/main" val="20000"/>
                    </a:ext>
                  </a:extLst>
                </a:gridCol>
                <a:gridCol w="6215227">
                  <a:extLst>
                    <a:ext uri="{9D8B030D-6E8A-4147-A177-3AD203B41FA5}">
                      <a16:colId xmlns:a16="http://schemas.microsoft.com/office/drawing/2014/main" val="20001"/>
                    </a:ext>
                  </a:extLst>
                </a:gridCol>
              </a:tblGrid>
              <a:tr h="392071">
                <a:tc>
                  <a:txBody>
                    <a:bodyPr/>
                    <a:lstStyle/>
                    <a:p>
                      <a:pPr algn="ctr">
                        <a:lnSpc>
                          <a:spcPct val="107000"/>
                        </a:lnSpc>
                        <a:spcAft>
                          <a:spcPts val="0"/>
                        </a:spcAft>
                      </a:pPr>
                      <a:r>
                        <a:rPr lang="pt-BR" sz="1200" b="0" dirty="0">
                          <a:solidFill>
                            <a:schemeClr val="bg1"/>
                          </a:solidFill>
                          <a:effectLst/>
                          <a:latin typeface="Arial" panose="020B0604020202020204" pitchFamily="34" charset="0"/>
                          <a:ea typeface="Calibri" panose="020F0502020204030204" pitchFamily="34" charset="0"/>
                          <a:cs typeface="Arial" panose="020B0604020202020204" pitchFamily="34" charset="0"/>
                        </a:rPr>
                        <a:t>8</a:t>
                      </a: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00B4A8"/>
                    </a:solidFill>
                  </a:tcPr>
                </a:tc>
                <a:tc>
                  <a:txBody>
                    <a:bodyPr/>
                    <a:lstStyle/>
                    <a:p>
                      <a:pPr algn="just"/>
                      <a:r>
                        <a:rPr lang="pt-BR" sz="1200" b="0" kern="1200" dirty="0">
                          <a:solidFill>
                            <a:schemeClr val="tx1"/>
                          </a:solidFill>
                          <a:latin typeface="Arial" panose="020B0604020202020204" pitchFamily="34" charset="0"/>
                          <a:ea typeface="Verdana" panose="020B0604030504040204" pitchFamily="34" charset="0"/>
                          <a:cs typeface="Arial" panose="020B0604020202020204" pitchFamily="34" charset="0"/>
                        </a:rPr>
                        <a:t>Projeto de cenografia: Divida a turma em grupos e atribua a cada grupo a tarefa de criar um projeto de cenografia para uma peça teatral. Os grupos devem discutir e apresentar suas ideias, considerando os desafios técnicos e criativos envolvidos na criação do espaço cênico.</a:t>
                      </a: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213694">
                <a:tc>
                  <a:txBody>
                    <a:bodyPr/>
                    <a:lstStyle/>
                    <a:p>
                      <a:pPr algn="ctr">
                        <a:lnSpc>
                          <a:spcPct val="107000"/>
                        </a:lnSpc>
                        <a:spcAft>
                          <a:spcPts val="0"/>
                        </a:spcAft>
                      </a:pPr>
                      <a:endParaRPr lang="pt-BR" sz="800" b="0" dirty="0">
                        <a:solidFill>
                          <a:schemeClr val="bg1"/>
                        </a:solidFill>
                        <a:effectLst/>
                        <a:latin typeface="+mj-lt"/>
                        <a:ea typeface="Calibri" panose="020F0502020204030204" pitchFamily="34" charset="0"/>
                        <a:cs typeface="Times New Roman" panose="02020603050405020304" pitchFamily="18" charset="0"/>
                      </a:endParaRP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endParaRPr lang="pt-BR" sz="1200" b="0" kern="1200" dirty="0">
                        <a:solidFill>
                          <a:schemeClr val="tx1"/>
                        </a:solidFill>
                        <a:latin typeface="Arial" panose="020B0604020202020204" pitchFamily="34" charset="0"/>
                        <a:ea typeface="Verdana" panose="020B0604030504040204" pitchFamily="34" charset="0"/>
                        <a:cs typeface="Arial" panose="020B0604020202020204" pitchFamily="34" charset="0"/>
                      </a:endParaRP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bl>
          </a:graphicData>
        </a:graphic>
      </p:graphicFrame>
      <p:graphicFrame>
        <p:nvGraphicFramePr>
          <p:cNvPr id="7" name="Tabela 6">
            <a:extLst>
              <a:ext uri="{FF2B5EF4-FFF2-40B4-BE49-F238E27FC236}">
                <a16:creationId xmlns:a16="http://schemas.microsoft.com/office/drawing/2014/main" id="{B179F32A-D7BA-CAC3-A04B-D333B8D42943}"/>
              </a:ext>
            </a:extLst>
          </p:cNvPr>
          <p:cNvGraphicFramePr>
            <a:graphicFrameLocks noGrp="1"/>
          </p:cNvGraphicFramePr>
          <p:nvPr>
            <p:extLst>
              <p:ext uri="{D42A27DB-BD31-4B8C-83A1-F6EECF244321}">
                <p14:modId xmlns:p14="http://schemas.microsoft.com/office/powerpoint/2010/main" val="3538076377"/>
              </p:ext>
            </p:extLst>
          </p:nvPr>
        </p:nvGraphicFramePr>
        <p:xfrm>
          <a:off x="161924" y="4143564"/>
          <a:ext cx="6529820" cy="945214"/>
        </p:xfrm>
        <a:graphic>
          <a:graphicData uri="http://schemas.openxmlformats.org/drawingml/2006/table">
            <a:tbl>
              <a:tblPr firstRow="1" firstCol="1" bandRow="1">
                <a:tableStyleId>{5C22544A-7EE6-4342-B048-85BDC9FD1C3A}</a:tableStyleId>
              </a:tblPr>
              <a:tblGrid>
                <a:gridCol w="314593">
                  <a:extLst>
                    <a:ext uri="{9D8B030D-6E8A-4147-A177-3AD203B41FA5}">
                      <a16:colId xmlns:a16="http://schemas.microsoft.com/office/drawing/2014/main" val="20000"/>
                    </a:ext>
                  </a:extLst>
                </a:gridCol>
                <a:gridCol w="6215227">
                  <a:extLst>
                    <a:ext uri="{9D8B030D-6E8A-4147-A177-3AD203B41FA5}">
                      <a16:colId xmlns:a16="http://schemas.microsoft.com/office/drawing/2014/main" val="20001"/>
                    </a:ext>
                  </a:extLst>
                </a:gridCol>
              </a:tblGrid>
              <a:tr h="392071">
                <a:tc>
                  <a:txBody>
                    <a:bodyPr/>
                    <a:lstStyle/>
                    <a:p>
                      <a:pPr algn="ctr">
                        <a:lnSpc>
                          <a:spcPct val="107000"/>
                        </a:lnSpc>
                        <a:spcAft>
                          <a:spcPts val="0"/>
                        </a:spcAft>
                      </a:pPr>
                      <a:r>
                        <a:rPr lang="pt-BR" sz="1200" b="0" dirty="0">
                          <a:solidFill>
                            <a:schemeClr val="bg1"/>
                          </a:solidFill>
                          <a:effectLst/>
                          <a:latin typeface="Arial" panose="020B0604020202020204" pitchFamily="34" charset="0"/>
                          <a:ea typeface="Calibri" panose="020F0502020204030204" pitchFamily="34" charset="0"/>
                          <a:cs typeface="Arial" panose="020B0604020202020204" pitchFamily="34" charset="0"/>
                        </a:rPr>
                        <a:t>9</a:t>
                      </a: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00B4A8"/>
                    </a:solidFill>
                  </a:tcPr>
                </a:tc>
                <a:tc>
                  <a:txBody>
                    <a:bodyPr/>
                    <a:lstStyle/>
                    <a:p>
                      <a:pPr algn="just"/>
                      <a:r>
                        <a:rPr lang="pt-BR" sz="1200" b="0" kern="1200" dirty="0">
                          <a:solidFill>
                            <a:schemeClr val="tx1"/>
                          </a:solidFill>
                          <a:latin typeface="Arial" panose="020B0604020202020204" pitchFamily="34" charset="0"/>
                          <a:ea typeface="Verdana" panose="020B0604030504040204" pitchFamily="34" charset="0"/>
                          <a:cs typeface="Arial" panose="020B0604020202020204" pitchFamily="34" charset="0"/>
                        </a:rPr>
                        <a:t>Análise de espetáculos: Assista a espetáculos teatrais em grupo e promova discussões sobre as diferentes funções teatrais envolvidas na produção. Analisem as escolhas dos diretores, dos atores e da equipe técnica, bem como os desafios enfrentados em termos de colaboração e trabalho em conjunto.</a:t>
                      </a: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213694">
                <a:tc>
                  <a:txBody>
                    <a:bodyPr/>
                    <a:lstStyle/>
                    <a:p>
                      <a:pPr algn="ctr">
                        <a:lnSpc>
                          <a:spcPct val="107000"/>
                        </a:lnSpc>
                        <a:spcAft>
                          <a:spcPts val="0"/>
                        </a:spcAft>
                      </a:pPr>
                      <a:endParaRPr lang="pt-BR" sz="800" b="0" dirty="0">
                        <a:solidFill>
                          <a:schemeClr val="bg1"/>
                        </a:solidFill>
                        <a:effectLst/>
                        <a:latin typeface="+mj-lt"/>
                        <a:ea typeface="Calibri" panose="020F0502020204030204" pitchFamily="34" charset="0"/>
                        <a:cs typeface="Times New Roman" panose="02020603050405020304" pitchFamily="18" charset="0"/>
                      </a:endParaRP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endParaRPr lang="pt-BR" sz="1200" b="0" kern="1200" dirty="0">
                        <a:solidFill>
                          <a:schemeClr val="tx1"/>
                        </a:solidFill>
                        <a:latin typeface="Arial" panose="020B0604020202020204" pitchFamily="34" charset="0"/>
                        <a:ea typeface="Verdana" panose="020B0604030504040204" pitchFamily="34" charset="0"/>
                        <a:cs typeface="Arial" panose="020B0604020202020204" pitchFamily="34" charset="0"/>
                      </a:endParaRP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bl>
          </a:graphicData>
        </a:graphic>
      </p:graphicFrame>
      <p:graphicFrame>
        <p:nvGraphicFramePr>
          <p:cNvPr id="9" name="Tabela 8">
            <a:extLst>
              <a:ext uri="{FF2B5EF4-FFF2-40B4-BE49-F238E27FC236}">
                <a16:creationId xmlns:a16="http://schemas.microsoft.com/office/drawing/2014/main" id="{8265D6D6-D5F9-FA1D-28C6-3203D0F2C4EA}"/>
              </a:ext>
            </a:extLst>
          </p:cNvPr>
          <p:cNvGraphicFramePr>
            <a:graphicFrameLocks noGrp="1"/>
          </p:cNvGraphicFramePr>
          <p:nvPr>
            <p:extLst>
              <p:ext uri="{D42A27DB-BD31-4B8C-83A1-F6EECF244321}">
                <p14:modId xmlns:p14="http://schemas.microsoft.com/office/powerpoint/2010/main" val="594444423"/>
              </p:ext>
            </p:extLst>
          </p:nvPr>
        </p:nvGraphicFramePr>
        <p:xfrm>
          <a:off x="161924" y="5224755"/>
          <a:ext cx="6529820" cy="945214"/>
        </p:xfrm>
        <a:graphic>
          <a:graphicData uri="http://schemas.openxmlformats.org/drawingml/2006/table">
            <a:tbl>
              <a:tblPr firstRow="1" firstCol="1" bandRow="1">
                <a:tableStyleId>{5C22544A-7EE6-4342-B048-85BDC9FD1C3A}</a:tableStyleId>
              </a:tblPr>
              <a:tblGrid>
                <a:gridCol w="314593">
                  <a:extLst>
                    <a:ext uri="{9D8B030D-6E8A-4147-A177-3AD203B41FA5}">
                      <a16:colId xmlns:a16="http://schemas.microsoft.com/office/drawing/2014/main" val="20000"/>
                    </a:ext>
                  </a:extLst>
                </a:gridCol>
                <a:gridCol w="6215227">
                  <a:extLst>
                    <a:ext uri="{9D8B030D-6E8A-4147-A177-3AD203B41FA5}">
                      <a16:colId xmlns:a16="http://schemas.microsoft.com/office/drawing/2014/main" val="20001"/>
                    </a:ext>
                  </a:extLst>
                </a:gridCol>
              </a:tblGrid>
              <a:tr h="392071">
                <a:tc>
                  <a:txBody>
                    <a:bodyPr/>
                    <a:lstStyle/>
                    <a:p>
                      <a:pPr algn="ctr">
                        <a:lnSpc>
                          <a:spcPct val="107000"/>
                        </a:lnSpc>
                        <a:spcAft>
                          <a:spcPts val="0"/>
                        </a:spcAft>
                      </a:pPr>
                      <a:r>
                        <a:rPr lang="pt-BR" sz="1200" b="0" dirty="0">
                          <a:solidFill>
                            <a:schemeClr val="bg1"/>
                          </a:solidFill>
                          <a:effectLst/>
                          <a:latin typeface="Arial" panose="020B0604020202020204" pitchFamily="34" charset="0"/>
                          <a:ea typeface="Calibri" panose="020F0502020204030204" pitchFamily="34" charset="0"/>
                          <a:cs typeface="Arial" panose="020B0604020202020204" pitchFamily="34" charset="0"/>
                        </a:rPr>
                        <a:t>10</a:t>
                      </a: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00B4A8"/>
                    </a:solidFill>
                  </a:tcPr>
                </a:tc>
                <a:tc>
                  <a:txBody>
                    <a:bodyPr/>
                    <a:lstStyle/>
                    <a:p>
                      <a:pPr algn="just"/>
                      <a:r>
                        <a:rPr lang="pt-BR" sz="1200" b="0" kern="1200" dirty="0">
                          <a:solidFill>
                            <a:schemeClr val="tx1"/>
                          </a:solidFill>
                          <a:latin typeface="Arial" panose="020B0604020202020204" pitchFamily="34" charset="0"/>
                          <a:ea typeface="Verdana" panose="020B0604030504040204" pitchFamily="34" charset="0"/>
                          <a:cs typeface="Arial" panose="020B0604020202020204" pitchFamily="34" charset="0"/>
                        </a:rPr>
                        <a:t>Projeto de pesquisa teatral: Estimule os alunos a realizar pesquisas individuais ou em grupo sobre diferentes funções teatrais, investigando a história, as técnicas e os desafios de cada área. Os alunos podem apresentar suas descobertas por meio de relatórios, apresentações orais ou produções artísticas relacionadas.</a:t>
                      </a: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213694">
                <a:tc>
                  <a:txBody>
                    <a:bodyPr/>
                    <a:lstStyle/>
                    <a:p>
                      <a:pPr algn="ctr">
                        <a:lnSpc>
                          <a:spcPct val="107000"/>
                        </a:lnSpc>
                        <a:spcAft>
                          <a:spcPts val="0"/>
                        </a:spcAft>
                      </a:pPr>
                      <a:endParaRPr lang="pt-BR" sz="800" b="0" dirty="0">
                        <a:solidFill>
                          <a:schemeClr val="bg1"/>
                        </a:solidFill>
                        <a:effectLst/>
                        <a:latin typeface="+mj-lt"/>
                        <a:ea typeface="Calibri" panose="020F0502020204030204" pitchFamily="34" charset="0"/>
                        <a:cs typeface="Times New Roman" panose="02020603050405020304" pitchFamily="18" charset="0"/>
                      </a:endParaRP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endParaRPr lang="pt-BR" sz="1200" b="0" kern="1200" dirty="0">
                        <a:solidFill>
                          <a:schemeClr val="tx1"/>
                        </a:solidFill>
                        <a:latin typeface="Arial" panose="020B0604020202020204" pitchFamily="34" charset="0"/>
                        <a:ea typeface="Verdana" panose="020B0604030504040204" pitchFamily="34" charset="0"/>
                        <a:cs typeface="Arial" panose="020B0604020202020204" pitchFamily="34" charset="0"/>
                      </a:endParaRPr>
                    </a:p>
                  </a:txBody>
                  <a:tcPr marL="47478" marR="47478"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3060369390"/>
      </p:ext>
    </p:extLst>
  </p:cSld>
  <p:clrMapOvr>
    <a:masterClrMapping/>
  </p:clrMapOvr>
</p:sld>
</file>

<file path=ppt/theme/theme1.xml><?xml version="1.0" encoding="utf-8"?>
<a:theme xmlns:a="http://schemas.openxmlformats.org/drawingml/2006/main" name="Tema do Office">
  <a:themeElements>
    <a:clrScheme name="Tema do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ema do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o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2013 - 2022" id="{62F939B6-93AF-4DB8-9C6B-D6C7DFDC589F}" vid="{4A3C46E8-61CC-4603-A589-7422A47A8E4A}"/>
    </a:ext>
  </a:extLst>
</a:theme>
</file>

<file path=ppt/theme/theme2.xml><?xml version="1.0" encoding="utf-8"?>
<a:theme xmlns:a="http://schemas.openxmlformats.org/drawingml/2006/main" name="Tema do Office">
  <a:themeElements>
    <a:clrScheme name="Escritório">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Escritório">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scritório">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 2013 - 2022</Template>
  <TotalTime>4588</TotalTime>
  <Words>596</Words>
  <Application>Microsoft Office PowerPoint</Application>
  <PresentationFormat>Papel A4 (210 x 297 mm)</PresentationFormat>
  <Paragraphs>38</Paragraphs>
  <Slides>3</Slides>
  <Notes>0</Notes>
  <HiddenSlides>0</HiddenSlides>
  <MMClips>0</MMClips>
  <ScaleCrop>false</ScaleCrop>
  <HeadingPairs>
    <vt:vector size="6" baseType="variant">
      <vt:variant>
        <vt:lpstr>Fontes usadas</vt:lpstr>
      </vt:variant>
      <vt:variant>
        <vt:i4>3</vt:i4>
      </vt:variant>
      <vt:variant>
        <vt:lpstr>Tema</vt:lpstr>
      </vt:variant>
      <vt:variant>
        <vt:i4>1</vt:i4>
      </vt:variant>
      <vt:variant>
        <vt:lpstr>Títulos de slides</vt:lpstr>
      </vt:variant>
      <vt:variant>
        <vt:i4>3</vt:i4>
      </vt:variant>
    </vt:vector>
  </HeadingPairs>
  <TitlesOfParts>
    <vt:vector size="7" baseType="lpstr">
      <vt:lpstr>Arial</vt:lpstr>
      <vt:lpstr>Calibri</vt:lpstr>
      <vt:lpstr>Calibri Light</vt:lpstr>
      <vt:lpstr>Tema do Office</vt:lpstr>
      <vt:lpstr>Apresentação do PowerPoint</vt:lpstr>
      <vt:lpstr>Apresentação do PowerPoint</vt:lpstr>
      <vt:lpstr>Apresentação do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Apresentação do PowerPoint</dc:title>
  <dc:creator>Douglas Martins Dantas</dc:creator>
  <cp:lastModifiedBy> </cp:lastModifiedBy>
  <cp:revision>73</cp:revision>
  <dcterms:created xsi:type="dcterms:W3CDTF">2022-07-31T15:12:23Z</dcterms:created>
  <dcterms:modified xsi:type="dcterms:W3CDTF">2023-06-20T19:05:04Z</dcterms:modified>
</cp:coreProperties>
</file>