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7" r:id="rId3"/>
    <p:sldId id="28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51" d="100"/>
          <a:sy n="51" d="100"/>
        </p:scale>
        <p:origin x="2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20/06/2023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20/06/2023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20/06/2023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20/06/2023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20/06/2023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2598718"/>
            <a:ext cx="5931145" cy="4498091"/>
          </a:xfrm>
          <a:prstGeom prst="rect">
            <a:avLst/>
          </a:prstGeom>
          <a:noFill/>
        </p:spPr>
        <p:txBody>
          <a:bodyPr wrap="square" anchor="ctr">
            <a:spAutoFit/>
          </a:bodyPr>
          <a:lstStyle/>
          <a:p>
            <a:pPr algn="ctr"/>
            <a:r>
              <a:rPr lang="pt-BR" sz="4400" i="0" dirty="0">
                <a:solidFill>
                  <a:srgbClr val="000000"/>
                </a:solidFill>
                <a:effectLst/>
                <a:latin typeface="Arial" panose="020B0604020202020204" pitchFamily="34" charset="0"/>
                <a:cs typeface="Arial" panose="020B0604020202020204" pitchFamily="34" charset="0"/>
              </a:rPr>
              <a:t>Processos de criação</a:t>
            </a:r>
          </a:p>
          <a:p>
            <a:pPr algn="ctr"/>
            <a:endParaRPr lang="pt-BR" sz="44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(EF69AR07) Dialogar com princípios conceituais, proposições temáticas, repertórios imagéticos e processos de criação nas suas produções visuais.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637943962"/>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Pintura do tempo: Crie uma série de pinturas que retratem diferentes períodos da história da arte, desde o Renascimento até o movimento contemporâneo. Utilize diferentes estilos e técnicas para representar cada época.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825655053"/>
              </p:ext>
            </p:extLst>
          </p:nvPr>
        </p:nvGraphicFramePr>
        <p:xfrm>
          <a:off x="141840" y="3029433"/>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Colagem cronológica: Crie uma colagem usando recortes de revistas, jornais ou imagens impressas que representem diferentes momentos e movimentos artísticos. Organize-os de forma cronológica para contar uma história visual do tempo da arte.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2174392802"/>
              </p:ext>
            </p:extLst>
          </p:nvPr>
        </p:nvGraphicFramePr>
        <p:xfrm>
          <a:off x="161924" y="407076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Escultura em argila do artista popular: Pesquise sobre um artista popular conhecido em sua região ou país e recrie uma de suas esculturas em argila. Explore as características e o estilo do artista enquanto cria sua própria interpretação da obra.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535600457"/>
              </p:ext>
            </p:extLst>
          </p:nvPr>
        </p:nvGraphicFramePr>
        <p:xfrm>
          <a:off x="141840" y="5119017"/>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Dança do tempo: Crie uma coreografia inspirada em diferentes períodos da história da dança, desde o balé clássico até a dança contemporânea. Misture movimentos e estilos para representar a evolução temporal da arte da dança.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F7610E9F-FE0C-EF63-1AB6-BF032967B672}"/>
              </a:ext>
            </a:extLst>
          </p:cNvPr>
          <p:cNvGraphicFramePr>
            <a:graphicFrameLocks noGrp="1"/>
          </p:cNvGraphicFramePr>
          <p:nvPr>
            <p:extLst>
              <p:ext uri="{D42A27DB-BD31-4B8C-83A1-F6EECF244321}">
                <p14:modId xmlns:p14="http://schemas.microsoft.com/office/powerpoint/2010/main" val="980738781"/>
              </p:ext>
            </p:extLst>
          </p:nvPr>
        </p:nvGraphicFramePr>
        <p:xfrm>
          <a:off x="141840" y="6160350"/>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Teatro de sombras: Crie uma apresentação de teatro de sombras baseada em lendas ou histórias populares de sua cultura. Utilize uma tela, luzes e figuras recortadas para contar a história, explorando a estética e os elementos tradicionais desse tipo de arte popular.</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5">
            <a:extLst>
              <a:ext uri="{FF2B5EF4-FFF2-40B4-BE49-F238E27FC236}">
                <a16:creationId xmlns:a16="http://schemas.microsoft.com/office/drawing/2014/main" id="{21168E70-A8BF-0CFE-024F-594CD7962AD9}"/>
              </a:ext>
            </a:extLst>
          </p:cNvPr>
          <p:cNvGraphicFramePr>
            <a:graphicFrameLocks noGrp="1"/>
          </p:cNvGraphicFramePr>
          <p:nvPr>
            <p:extLst>
              <p:ext uri="{D42A27DB-BD31-4B8C-83A1-F6EECF244321}">
                <p14:modId xmlns:p14="http://schemas.microsoft.com/office/powerpoint/2010/main" val="572300420"/>
              </p:ext>
            </p:extLst>
          </p:nvPr>
        </p:nvGraphicFramePr>
        <p:xfrm>
          <a:off x="141840" y="7208601"/>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Retrato do tempo: Faça um autorretrato ou retrato de alguém importante em sua vida usando técnicas de pintura de diferentes épocas da história da arte. Por exemplo, você pode pintar um autorretrato no estilo do Renascimento, Impressionismo ou Cubismo.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136510070"/>
              </p:ext>
            </p:extLst>
          </p:nvPr>
        </p:nvGraphicFramePr>
        <p:xfrm>
          <a:off x="161925" y="1981182"/>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Mural de rua: Crie um mural de arte urbana inspirado na arte popular e na cultura local. Utilize cores vibrantes, figuras icônicas e elementos da natureza ou folclore para contar uma história visualmente impactante.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3151317923"/>
              </p:ext>
            </p:extLst>
          </p:nvPr>
        </p:nvGraphicFramePr>
        <p:xfrm>
          <a:off x="141840" y="2931905"/>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Fotografia documental: Faça uma série de fotografias que registrem a vida e os costumes de uma comunidade local. Explore eventos, tradições e expressões culturais específicas de um lugar, capturando momentos significativos que representem a identidade cultural da região.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2604185257"/>
              </p:ext>
            </p:extLst>
          </p:nvPr>
        </p:nvGraphicFramePr>
        <p:xfrm>
          <a:off x="161924" y="4070766"/>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Instalação temporal: Crie uma instalação de arte usando objetos encontrados em diferentes épocas. Combine elementos antigos e modernos para transmitir uma sensação de continuidade do tempo e da história.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4291086339"/>
              </p:ext>
            </p:extLst>
          </p:nvPr>
        </p:nvGraphicFramePr>
        <p:xfrm>
          <a:off x="141840" y="5026747"/>
          <a:ext cx="6529820" cy="76233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Poema visual: Crie um poema visual que explore o conceito de tempo na arte e na cultura popular. Utilize palavras, imagens e símbolos para representar a passagem do tempo, as transformações e a importância da arte na sociedade ao longo dos anos.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6036939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4583</TotalTime>
  <Words>488</Words>
  <Application>Microsoft Office PowerPoint</Application>
  <PresentationFormat>Papel A4 (210 x 297 mm)</PresentationFormat>
  <Paragraphs>38</Paragraphs>
  <Slides>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Calibri</vt:lpstr>
      <vt:lpstr>Calibri Light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72</cp:revision>
  <dcterms:created xsi:type="dcterms:W3CDTF">2022-07-31T15:12:23Z</dcterms:created>
  <dcterms:modified xsi:type="dcterms:W3CDTF">2023-06-20T19:04:11Z</dcterms:modified>
</cp:coreProperties>
</file>