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77719"/>
            <a:ext cx="5931145" cy="59400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Contextos e práticas</a:t>
            </a:r>
          </a:p>
          <a:p>
            <a:pPr algn="ctr"/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(EF69AR01) Pesquisar, apreciar e analisar formas distintas das artes visuais tradicionais e contemporâneas, em obras de artistas brasileiros e estrangeiros de diferentes épocas e em diferentes matrizes estéticas e culturais, de modo a ampliar a experiência com diferentes contextos e práticas artístico-visuais e cultivar a percepção, o imaginário, a capacidade de simbolizar e o repertório imagético.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6650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principais elementos que caracterizam a arte urbana? Explique cada um deles.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11107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diferenças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entre Grafite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 arte de rua? Como essas formas de expressão se relacionam com a cidade?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43077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principais desafios enfrentados pelos artistas urbanos? Como eles podem superar esses desafios?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685987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impactos da arte urbana na sociedade e na comunidade local? De que forma ela pode influenciar a percepção das pessoas sobre o espaço urbano?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323685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importância da colaboração e do diálogo entre os artistas urbanos e a comunidade em que atuam? Como essas interações podem enriquecer o trabalho dos artistas e fortalecer a relação com o público?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4574</TotalTime>
  <Words>240</Words>
  <Application>Microsoft Office PowerPoint</Application>
  <PresentationFormat>Papel A4 (210 x 297 mm)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71</cp:revision>
  <dcterms:created xsi:type="dcterms:W3CDTF">2022-07-31T15:12:23Z</dcterms:created>
  <dcterms:modified xsi:type="dcterms:W3CDTF">2023-06-20T19:02:27Z</dcterms:modified>
</cp:coreProperties>
</file>