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7" r:id="rId3"/>
    <p:sldId id="28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062910"/>
            <a:ext cx="5931145" cy="603697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Elementos da linguagem</a:t>
            </a:r>
            <a:endParaRPr lang="pt-BR" sz="24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(EF69AR20) Explorar e analisar elementos constitutivos da música (altura, intensidade, timbre, melodia, ritmo etc.), por meio de recursos tecnológicos (games e plataformas digitais), jogos,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canções e práticas diversas de composição/criação, execução e apreciação musicais.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Arte – 6º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Arte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499433"/>
              </p:ext>
            </p:extLst>
          </p:nvPr>
        </p:nvGraphicFramePr>
        <p:xfrm>
          <a:off x="190330" y="2796139"/>
          <a:ext cx="6529820" cy="4955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7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são os </a:t>
                      </a:r>
                      <a:r>
                        <a:rPr lang="pt-BR" sz="1200" b="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instrumentos presentes 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 quais as suas diferenças?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4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880529"/>
              </p:ext>
            </p:extLst>
          </p:nvPr>
        </p:nvGraphicFramePr>
        <p:xfrm>
          <a:off x="190330" y="4689889"/>
          <a:ext cx="6529820" cy="4831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02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a melodia e o ritmo da música escolhida por você?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6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086083"/>
              </p:ext>
            </p:extLst>
          </p:nvPr>
        </p:nvGraphicFramePr>
        <p:xfrm>
          <a:off x="166907" y="658363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os elementos que compõem essa apresentação?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027657"/>
              </p:ext>
            </p:extLst>
          </p:nvPr>
        </p:nvGraphicFramePr>
        <p:xfrm>
          <a:off x="209422" y="3195681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088008"/>
              </p:ext>
            </p:extLst>
          </p:nvPr>
        </p:nvGraphicFramePr>
        <p:xfrm>
          <a:off x="190330" y="5078583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843019"/>
              </p:ext>
            </p:extLst>
          </p:nvPr>
        </p:nvGraphicFramePr>
        <p:xfrm>
          <a:off x="153263" y="718940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D706852A-557F-9F78-5944-714D513A34D5}"/>
              </a:ext>
            </a:extLst>
          </p:cNvPr>
          <p:cNvSpPr txBox="1"/>
          <p:nvPr/>
        </p:nvSpPr>
        <p:spPr>
          <a:xfrm>
            <a:off x="153263" y="2030875"/>
            <a:ext cx="653848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Selecione um vídeo de uma apresentação musical em que estejam presentes vários músicos diferentes e responda:</a:t>
            </a:r>
            <a:endParaRPr lang="pt-BR" sz="1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275574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Diante do que você percebeu da execução da música, quais os elementos mais significativos dessa apresentação?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Arte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F48A5F55-CEEC-56F7-6B1A-C9A73ED238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111377"/>
              </p:ext>
            </p:extLst>
          </p:nvPr>
        </p:nvGraphicFramePr>
        <p:xfrm>
          <a:off x="161925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Elabore um texto para divulgar para outras pessoas esse vídeo selecionado por você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13">
            <a:extLst>
              <a:ext uri="{FF2B5EF4-FFF2-40B4-BE49-F238E27FC236}">
                <a16:creationId xmlns:a16="http://schemas.microsoft.com/office/drawing/2014/main" id="{FBF7AC75-5345-DD72-6B58-8CFA264ABB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404954"/>
              </p:ext>
            </p:extLst>
          </p:nvPr>
        </p:nvGraphicFramePr>
        <p:xfrm>
          <a:off x="157594" y="42853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84349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4780</TotalTime>
  <Words>183</Words>
  <Application>Microsoft Office PowerPoint</Application>
  <PresentationFormat>Papel A4 (210 x 297 mm)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74</cp:revision>
  <dcterms:created xsi:type="dcterms:W3CDTF">2022-07-31T15:12:23Z</dcterms:created>
  <dcterms:modified xsi:type="dcterms:W3CDTF">2023-05-30T11:52:15Z</dcterms:modified>
</cp:coreProperties>
</file>